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9"/>
  </p:notesMasterIdLst>
  <p:handoutMasterIdLst>
    <p:handoutMasterId r:id="rId40"/>
  </p:handoutMasterIdLst>
  <p:sldIdLst>
    <p:sldId id="386" r:id="rId2"/>
    <p:sldId id="364" r:id="rId3"/>
    <p:sldId id="381" r:id="rId4"/>
    <p:sldId id="382" r:id="rId5"/>
    <p:sldId id="374" r:id="rId6"/>
    <p:sldId id="351" r:id="rId7"/>
    <p:sldId id="363" r:id="rId8"/>
    <p:sldId id="259" r:id="rId9"/>
    <p:sldId id="260" r:id="rId10"/>
    <p:sldId id="261" r:id="rId11"/>
    <p:sldId id="267" r:id="rId12"/>
    <p:sldId id="383" r:id="rId13"/>
    <p:sldId id="271" r:id="rId14"/>
    <p:sldId id="356" r:id="rId15"/>
    <p:sldId id="272" r:id="rId16"/>
    <p:sldId id="273" r:id="rId17"/>
    <p:sldId id="355" r:id="rId18"/>
    <p:sldId id="357" r:id="rId19"/>
    <p:sldId id="369" r:id="rId20"/>
    <p:sldId id="368" r:id="rId21"/>
    <p:sldId id="370" r:id="rId22"/>
    <p:sldId id="372" r:id="rId23"/>
    <p:sldId id="292" r:id="rId24"/>
    <p:sldId id="293" r:id="rId25"/>
    <p:sldId id="296" r:id="rId26"/>
    <p:sldId id="297" r:id="rId27"/>
    <p:sldId id="360" r:id="rId28"/>
    <p:sldId id="373" r:id="rId29"/>
    <p:sldId id="347" r:id="rId30"/>
    <p:sldId id="348" r:id="rId31"/>
    <p:sldId id="349" r:id="rId32"/>
    <p:sldId id="350" r:id="rId33"/>
    <p:sldId id="365" r:id="rId34"/>
    <p:sldId id="384" r:id="rId35"/>
    <p:sldId id="366" r:id="rId36"/>
    <p:sldId id="380" r:id="rId37"/>
    <p:sldId id="385" r:id="rId38"/>
  </p:sldIdLst>
  <p:sldSz cx="9144000" cy="6858000" type="screen4x3"/>
  <p:notesSz cx="6934200" cy="9398000"/>
  <p:defaultTextStyle>
    <a:defPPr>
      <a:defRPr lang="en-US"/>
    </a:defPPr>
    <a:lvl1pPr algn="l" rtl="0" eaLnBrk="0" fontAlgn="base" hangingPunct="0">
      <a:spcBef>
        <a:spcPct val="0"/>
      </a:spcBef>
      <a:spcAft>
        <a:spcPct val="0"/>
      </a:spcAft>
      <a:defRPr kumimoji="1"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itchFamily="18" charset="0"/>
        <a:ea typeface="+mn-ea"/>
        <a:cs typeface="+mn-cs"/>
      </a:defRPr>
    </a:lvl5pPr>
    <a:lvl6pPr marL="2286000" algn="l" defTabSz="914400" rtl="0" eaLnBrk="1" latinLnBrk="0" hangingPunct="1">
      <a:defRPr kumimoji="1" sz="2400" kern="1200">
        <a:solidFill>
          <a:schemeClr val="tx1"/>
        </a:solidFill>
        <a:latin typeface="Times New Roman" pitchFamily="18" charset="0"/>
        <a:ea typeface="+mn-ea"/>
        <a:cs typeface="+mn-cs"/>
      </a:defRPr>
    </a:lvl6pPr>
    <a:lvl7pPr marL="2743200" algn="l" defTabSz="914400" rtl="0" eaLnBrk="1" latinLnBrk="0" hangingPunct="1">
      <a:defRPr kumimoji="1" sz="2400" kern="1200">
        <a:solidFill>
          <a:schemeClr val="tx1"/>
        </a:solidFill>
        <a:latin typeface="Times New Roman" pitchFamily="18" charset="0"/>
        <a:ea typeface="+mn-ea"/>
        <a:cs typeface="+mn-cs"/>
      </a:defRPr>
    </a:lvl7pPr>
    <a:lvl8pPr marL="3200400" algn="l" defTabSz="914400" rtl="0" eaLnBrk="1" latinLnBrk="0" hangingPunct="1">
      <a:defRPr kumimoji="1" sz="2400" kern="1200">
        <a:solidFill>
          <a:schemeClr val="tx1"/>
        </a:solidFill>
        <a:latin typeface="Times New Roman" pitchFamily="18" charset="0"/>
        <a:ea typeface="+mn-ea"/>
        <a:cs typeface="+mn-cs"/>
      </a:defRPr>
    </a:lvl8pPr>
    <a:lvl9pPr marL="3657600" algn="l" defTabSz="914400" rtl="0" eaLnBrk="1" latinLnBrk="0" hangingPunct="1">
      <a:defRPr kumimoji="1"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8961"/>
    <a:srgbClr val="DDDDDD"/>
    <a:srgbClr val="523E30"/>
    <a:srgbClr val="996633"/>
    <a:srgbClr val="666633"/>
    <a:srgbClr val="336600"/>
    <a:srgbClr val="61402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53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85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9900"/>
          </a:xfrm>
          <a:prstGeom prst="rect">
            <a:avLst/>
          </a:prstGeom>
        </p:spPr>
        <p:txBody>
          <a:bodyPr vert="horz" lIns="91440" tIns="45720" rIns="91440" bIns="45720" rtlCol="0"/>
          <a:lstStyle>
            <a:lvl1pPr algn="r">
              <a:defRPr sz="1200"/>
            </a:lvl1pPr>
          </a:lstStyle>
          <a:p>
            <a:fld id="{FEAA5A27-A89C-43E0-837A-6AF34C6D2613}" type="datetimeFigureOut">
              <a:rPr lang="en-US" smtClean="0"/>
              <a:pPr/>
              <a:t>3/17/2022</a:t>
            </a:fld>
            <a:endParaRPr lang="en-US"/>
          </a:p>
        </p:txBody>
      </p:sp>
      <p:sp>
        <p:nvSpPr>
          <p:cNvPr id="4" name="Footer Placeholder 3"/>
          <p:cNvSpPr>
            <a:spLocks noGrp="1"/>
          </p:cNvSpPr>
          <p:nvPr>
            <p:ph type="ftr" sz="quarter" idx="2"/>
          </p:nvPr>
        </p:nvSpPr>
        <p:spPr>
          <a:xfrm>
            <a:off x="0" y="8926513"/>
            <a:ext cx="3005138"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926513"/>
            <a:ext cx="3005138" cy="469900"/>
          </a:xfrm>
          <a:prstGeom prst="rect">
            <a:avLst/>
          </a:prstGeom>
        </p:spPr>
        <p:txBody>
          <a:bodyPr vert="horz" lIns="91440" tIns="45720" rIns="91440" bIns="45720" rtlCol="0" anchor="b"/>
          <a:lstStyle>
            <a:lvl1pPr algn="r">
              <a:defRPr sz="1200"/>
            </a:lvl1pPr>
          </a:lstStyle>
          <a:p>
            <a:fld id="{A1EB9815-D2BD-487C-8D2D-1840036AE004}" type="slidenum">
              <a:rPr lang="en-US" smtClean="0"/>
              <a:pPr/>
              <a:t>‹#›</a:t>
            </a:fld>
            <a:endParaRPr lang="en-US"/>
          </a:p>
        </p:txBody>
      </p:sp>
    </p:spTree>
    <p:extLst>
      <p:ext uri="{BB962C8B-B14F-4D97-AF65-F5344CB8AC3E}">
        <p14:creationId xmlns:p14="http://schemas.microsoft.com/office/powerpoint/2010/main" val="240072698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kumimoji="0" sz="1200" smtClean="0"/>
            </a:lvl1pPr>
          </a:lstStyle>
          <a:p>
            <a:pPr>
              <a:defRPr/>
            </a:pPr>
            <a:endParaRPr lang="en-US"/>
          </a:p>
        </p:txBody>
      </p:sp>
      <p:sp>
        <p:nvSpPr>
          <p:cNvPr id="30723" name="Rectangle 9"/>
          <p:cNvSpPr>
            <a:spLocks noGrp="1" noRot="1" noChangeAspect="1" noChangeArrowheads="1"/>
          </p:cNvSpPr>
          <p:nvPr>
            <p:ph type="sldImg" idx="2"/>
          </p:nvPr>
        </p:nvSpPr>
        <p:spPr bwMode="auto">
          <a:xfrm>
            <a:off x="1079500" y="685800"/>
            <a:ext cx="4775200" cy="3581400"/>
          </a:xfrm>
          <a:prstGeom prst="rect">
            <a:avLst/>
          </a:prstGeom>
          <a:noFill/>
          <a:ln w="9525">
            <a:solidFill>
              <a:srgbClr val="000000"/>
            </a:solidFill>
            <a:miter lim="800000"/>
            <a:headEnd/>
            <a:tailEnd/>
          </a:ln>
        </p:spPr>
      </p:sp>
      <p:sp>
        <p:nvSpPr>
          <p:cNvPr id="2058" name="Rectangle 10"/>
          <p:cNvSpPr>
            <a:spLocks noGrp="1" noChangeArrowheads="1"/>
          </p:cNvSpPr>
          <p:nvPr>
            <p:ph type="body" sz="quarter" idx="3"/>
          </p:nvPr>
        </p:nvSpPr>
        <p:spPr bwMode="auto">
          <a:xfrm>
            <a:off x="914400" y="4495800"/>
            <a:ext cx="5105400" cy="41910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9" name="Rectangle 11"/>
          <p:cNvSpPr>
            <a:spLocks noGrp="1" noChangeArrowheads="1"/>
          </p:cNvSpPr>
          <p:nvPr>
            <p:ph type="dt" idx="1"/>
          </p:nvPr>
        </p:nvSpPr>
        <p:spPr bwMode="auto">
          <a:xfrm>
            <a:off x="39624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kumimoji="0" sz="1200" smtClean="0"/>
            </a:lvl1pPr>
          </a:lstStyle>
          <a:p>
            <a:pPr>
              <a:defRPr/>
            </a:pPr>
            <a:endParaRPr lang="en-US"/>
          </a:p>
        </p:txBody>
      </p:sp>
      <p:sp>
        <p:nvSpPr>
          <p:cNvPr id="2060" name="Rectangle 12"/>
          <p:cNvSpPr>
            <a:spLocks noGrp="1" noChangeArrowheads="1"/>
          </p:cNvSpPr>
          <p:nvPr>
            <p:ph type="ftr" sz="quarter" idx="4"/>
          </p:nvPr>
        </p:nvSpPr>
        <p:spPr bwMode="auto">
          <a:xfrm>
            <a:off x="0" y="89154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kumimoji="0" sz="1200" smtClean="0"/>
            </a:lvl1pPr>
          </a:lstStyle>
          <a:p>
            <a:pPr>
              <a:defRPr/>
            </a:pPr>
            <a:endParaRPr lang="en-US"/>
          </a:p>
        </p:txBody>
      </p:sp>
      <p:sp>
        <p:nvSpPr>
          <p:cNvPr id="2061" name="Rectangle 13"/>
          <p:cNvSpPr>
            <a:spLocks noGrp="1" noChangeArrowheads="1"/>
          </p:cNvSpPr>
          <p:nvPr>
            <p:ph type="sldNum" sz="quarter" idx="5"/>
          </p:nvPr>
        </p:nvSpPr>
        <p:spPr bwMode="auto">
          <a:xfrm>
            <a:off x="3962400" y="89154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kumimoji="0" sz="1200" smtClean="0"/>
            </a:lvl1pPr>
          </a:lstStyle>
          <a:p>
            <a:pPr>
              <a:defRPr/>
            </a:pPr>
            <a:fld id="{BECFE21A-4440-4412-BF1E-AE6FE264FC24}" type="slidenum">
              <a:rPr lang="en-US"/>
              <a:pPr>
                <a:defRPr/>
              </a:pPr>
              <a:t>‹#›</a:t>
            </a:fld>
            <a:endParaRPr lang="en-US"/>
          </a:p>
        </p:txBody>
      </p:sp>
    </p:spTree>
    <p:extLst>
      <p:ext uri="{BB962C8B-B14F-4D97-AF65-F5344CB8AC3E}">
        <p14:creationId xmlns:p14="http://schemas.microsoft.com/office/powerpoint/2010/main" val="591062241"/>
      </p:ext>
    </p:extLst>
  </p:cSld>
  <p:clrMap bg1="lt1" tx1="dk1" bg2="lt2" tx2="dk2" accent1="accent1" accent2="accent2" accent3="accent3" accent4="accent4" accent5="accent5" accent6="accent6" hlink="hlink" folHlink="folHlink"/>
  <p:hf sldNum="0" hdr="0" ftr="0"/>
  <p:notesStyle>
    <a:lvl1pPr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Arial" pitchFamily="34" charset="0"/>
      </a:defRPr>
    </a:lvl1pPr>
    <a:lvl2pPr marL="461963"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Arial" pitchFamily="34" charset="0"/>
      </a:defRPr>
    </a:lvl2pPr>
    <a:lvl3pPr marL="92392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Arial" pitchFamily="34" charset="0"/>
      </a:defRPr>
    </a:lvl3pPr>
    <a:lvl4pPr marL="138747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Arial" pitchFamily="34" charset="0"/>
      </a:defRPr>
    </a:lvl4pPr>
    <a:lvl5pPr marL="1849438"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Date Placeholder 4"/>
          <p:cNvSpPr>
            <a:spLocks noGrp="1"/>
          </p:cNvSpPr>
          <p:nvPr>
            <p:ph type="dt" idx="1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2"/>
          <p:cNvGrpSpPr>
            <a:grpSpLocks/>
          </p:cNvGrpSpPr>
          <p:nvPr/>
        </p:nvGrpSpPr>
        <p:grpSpPr bwMode="auto">
          <a:xfrm>
            <a:off x="914400" y="1600200"/>
            <a:ext cx="8247063" cy="5257800"/>
            <a:chOff x="576" y="1008"/>
            <a:chExt cx="5195" cy="3312"/>
          </a:xfrm>
        </p:grpSpPr>
        <p:sp>
          <p:nvSpPr>
            <p:cNvPr id="5" name="Rectangle 2" descr="White marble"/>
            <p:cNvSpPr>
              <a:spLocks noChangeArrowheads="1"/>
            </p:cNvSpPr>
            <p:nvPr/>
          </p:nvSpPr>
          <p:spPr bwMode="auto">
            <a:xfrm>
              <a:off x="641" y="1014"/>
              <a:ext cx="5117" cy="3305"/>
            </a:xfrm>
            <a:prstGeom prst="rect">
              <a:avLst/>
            </a:prstGeom>
            <a:blipFill dpi="0" rotWithShape="0">
              <a:blip r:embed="rId2"/>
              <a:srcRect/>
              <a:tile tx="0" ty="0" sx="100000" sy="100000" flip="none" algn="tl"/>
            </a:blipFill>
            <a:ln w="9525">
              <a:noFill/>
              <a:miter lim="800000"/>
              <a:headEnd/>
              <a:tailEnd/>
            </a:ln>
            <a:effectLst/>
          </p:spPr>
          <p:txBody>
            <a:bodyPr wrap="none" lIns="92075" tIns="46038" rIns="92075" bIns="46038" anchor="ctr"/>
            <a:lstStyle/>
            <a:p>
              <a:pPr>
                <a:spcBef>
                  <a:spcPct val="50000"/>
                </a:spcBef>
                <a:defRPr/>
              </a:pPr>
              <a:endParaRPr lang="en-IN"/>
            </a:p>
          </p:txBody>
        </p:sp>
        <p:sp>
          <p:nvSpPr>
            <p:cNvPr id="6" name="Rectangle 3"/>
            <p:cNvSpPr>
              <a:spLocks noChangeArrowheads="1"/>
            </p:cNvSpPr>
            <p:nvPr/>
          </p:nvSpPr>
          <p:spPr bwMode="auto">
            <a:xfrm>
              <a:off x="576" y="1008"/>
              <a:ext cx="65" cy="3311"/>
            </a:xfrm>
            <a:prstGeom prst="rect">
              <a:avLst/>
            </a:prstGeom>
            <a:solidFill>
              <a:schemeClr val="accent1"/>
            </a:solidFill>
            <a:ln w="9525">
              <a:noFill/>
              <a:miter lim="800000"/>
              <a:headEnd/>
              <a:tailEnd/>
            </a:ln>
            <a:effectLst/>
          </p:spPr>
          <p:txBody>
            <a:bodyPr/>
            <a:lstStyle/>
            <a:p>
              <a:pPr>
                <a:defRPr/>
              </a:pPr>
              <a:endParaRPr lang="en-US"/>
            </a:p>
          </p:txBody>
        </p:sp>
        <p:sp>
          <p:nvSpPr>
            <p:cNvPr id="7" name="Rectangle 4"/>
            <p:cNvSpPr>
              <a:spLocks noChangeArrowheads="1"/>
            </p:cNvSpPr>
            <p:nvPr/>
          </p:nvSpPr>
          <p:spPr bwMode="auto">
            <a:xfrm>
              <a:off x="576" y="1008"/>
              <a:ext cx="5195" cy="62"/>
            </a:xfrm>
            <a:prstGeom prst="rect">
              <a:avLst/>
            </a:prstGeom>
            <a:solidFill>
              <a:schemeClr val="accent1"/>
            </a:solidFill>
            <a:ln w="9525">
              <a:noFill/>
              <a:miter lim="800000"/>
              <a:headEnd/>
              <a:tailEnd/>
            </a:ln>
            <a:effectLst/>
          </p:spPr>
          <p:txBody>
            <a:bodyPr/>
            <a:lstStyle/>
            <a:p>
              <a:pPr>
                <a:defRPr/>
              </a:pPr>
              <a:endParaRPr lang="en-US"/>
            </a:p>
          </p:txBody>
        </p:sp>
        <p:sp>
          <p:nvSpPr>
            <p:cNvPr id="8" name="Rectangle 5"/>
            <p:cNvSpPr>
              <a:spLocks noChangeArrowheads="1"/>
            </p:cNvSpPr>
            <p:nvPr/>
          </p:nvSpPr>
          <p:spPr bwMode="auto">
            <a:xfrm>
              <a:off x="5498"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9" name="Rectangle 6"/>
            <p:cNvSpPr>
              <a:spLocks noChangeArrowheads="1"/>
            </p:cNvSpPr>
            <p:nvPr/>
          </p:nvSpPr>
          <p:spPr bwMode="auto">
            <a:xfrm>
              <a:off x="4975" y="1014"/>
              <a:ext cx="261" cy="50"/>
            </a:xfrm>
            <a:prstGeom prst="rect">
              <a:avLst/>
            </a:prstGeom>
            <a:solidFill>
              <a:schemeClr val="folHlink"/>
            </a:solidFill>
            <a:ln w="9525">
              <a:noFill/>
              <a:miter lim="800000"/>
              <a:headEnd/>
              <a:tailEnd/>
            </a:ln>
            <a:effectLst/>
          </p:spPr>
          <p:txBody>
            <a:bodyPr/>
            <a:lstStyle/>
            <a:p>
              <a:pPr>
                <a:defRPr/>
              </a:pPr>
              <a:endParaRPr lang="en-US"/>
            </a:p>
          </p:txBody>
        </p:sp>
        <p:sp>
          <p:nvSpPr>
            <p:cNvPr id="10" name="Rectangle 7"/>
            <p:cNvSpPr>
              <a:spLocks noChangeArrowheads="1"/>
            </p:cNvSpPr>
            <p:nvPr/>
          </p:nvSpPr>
          <p:spPr bwMode="auto">
            <a:xfrm>
              <a:off x="4454" y="1014"/>
              <a:ext cx="259" cy="50"/>
            </a:xfrm>
            <a:prstGeom prst="rect">
              <a:avLst/>
            </a:prstGeom>
            <a:solidFill>
              <a:schemeClr val="folHlink"/>
            </a:solidFill>
            <a:ln w="9525">
              <a:noFill/>
              <a:miter lim="800000"/>
              <a:headEnd/>
              <a:tailEnd/>
            </a:ln>
            <a:effectLst/>
          </p:spPr>
          <p:txBody>
            <a:bodyPr/>
            <a:lstStyle/>
            <a:p>
              <a:pPr>
                <a:defRPr/>
              </a:pPr>
              <a:endParaRPr lang="en-US"/>
            </a:p>
          </p:txBody>
        </p:sp>
        <p:sp>
          <p:nvSpPr>
            <p:cNvPr id="11" name="Rectangle 8"/>
            <p:cNvSpPr>
              <a:spLocks noChangeArrowheads="1"/>
            </p:cNvSpPr>
            <p:nvPr/>
          </p:nvSpPr>
          <p:spPr bwMode="auto">
            <a:xfrm>
              <a:off x="3931"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2" name="Rectangle 9"/>
            <p:cNvSpPr>
              <a:spLocks noChangeArrowheads="1"/>
            </p:cNvSpPr>
            <p:nvPr/>
          </p:nvSpPr>
          <p:spPr bwMode="auto">
            <a:xfrm>
              <a:off x="3409"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3" name="Rectangle 10"/>
            <p:cNvSpPr>
              <a:spLocks noChangeArrowheads="1"/>
            </p:cNvSpPr>
            <p:nvPr/>
          </p:nvSpPr>
          <p:spPr bwMode="auto">
            <a:xfrm>
              <a:off x="2887"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4" name="Rectangle 11"/>
            <p:cNvSpPr>
              <a:spLocks noChangeArrowheads="1"/>
            </p:cNvSpPr>
            <p:nvPr/>
          </p:nvSpPr>
          <p:spPr bwMode="auto">
            <a:xfrm>
              <a:off x="2365"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5" name="Rectangle 12"/>
            <p:cNvSpPr>
              <a:spLocks noChangeArrowheads="1"/>
            </p:cNvSpPr>
            <p:nvPr/>
          </p:nvSpPr>
          <p:spPr bwMode="auto">
            <a:xfrm>
              <a:off x="1842"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6" name="Rectangle 13"/>
            <p:cNvSpPr>
              <a:spLocks noChangeArrowheads="1"/>
            </p:cNvSpPr>
            <p:nvPr/>
          </p:nvSpPr>
          <p:spPr bwMode="auto">
            <a:xfrm>
              <a:off x="1320" y="1014"/>
              <a:ext cx="261" cy="50"/>
            </a:xfrm>
            <a:prstGeom prst="rect">
              <a:avLst/>
            </a:prstGeom>
            <a:solidFill>
              <a:schemeClr val="folHlink"/>
            </a:solidFill>
            <a:ln w="9525">
              <a:noFill/>
              <a:miter lim="800000"/>
              <a:headEnd/>
              <a:tailEnd/>
            </a:ln>
            <a:effectLst/>
          </p:spPr>
          <p:txBody>
            <a:bodyPr/>
            <a:lstStyle/>
            <a:p>
              <a:pPr>
                <a:defRPr/>
              </a:pPr>
              <a:endParaRPr lang="en-US"/>
            </a:p>
          </p:txBody>
        </p:sp>
        <p:sp>
          <p:nvSpPr>
            <p:cNvPr id="17" name="Rectangle 14"/>
            <p:cNvSpPr>
              <a:spLocks noChangeArrowheads="1"/>
            </p:cNvSpPr>
            <p:nvPr/>
          </p:nvSpPr>
          <p:spPr bwMode="auto">
            <a:xfrm>
              <a:off x="798"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8" name="Rectangle 15"/>
            <p:cNvSpPr>
              <a:spLocks noChangeArrowheads="1"/>
            </p:cNvSpPr>
            <p:nvPr/>
          </p:nvSpPr>
          <p:spPr bwMode="auto">
            <a:xfrm>
              <a:off x="581" y="1114"/>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19" name="Rectangle 16"/>
            <p:cNvSpPr>
              <a:spLocks noChangeArrowheads="1"/>
            </p:cNvSpPr>
            <p:nvPr/>
          </p:nvSpPr>
          <p:spPr bwMode="auto">
            <a:xfrm>
              <a:off x="581" y="1607"/>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20" name="Rectangle 17"/>
            <p:cNvSpPr>
              <a:spLocks noChangeArrowheads="1"/>
            </p:cNvSpPr>
            <p:nvPr/>
          </p:nvSpPr>
          <p:spPr bwMode="auto">
            <a:xfrm>
              <a:off x="581" y="2101"/>
              <a:ext cx="53" cy="245"/>
            </a:xfrm>
            <a:prstGeom prst="rect">
              <a:avLst/>
            </a:prstGeom>
            <a:solidFill>
              <a:schemeClr val="folHlink"/>
            </a:solidFill>
            <a:ln w="9525">
              <a:noFill/>
              <a:miter lim="800000"/>
              <a:headEnd/>
              <a:tailEnd/>
            </a:ln>
            <a:effectLst/>
          </p:spPr>
          <p:txBody>
            <a:bodyPr/>
            <a:lstStyle/>
            <a:p>
              <a:pPr>
                <a:defRPr/>
              </a:pPr>
              <a:endParaRPr lang="en-US"/>
            </a:p>
          </p:txBody>
        </p:sp>
        <p:sp>
          <p:nvSpPr>
            <p:cNvPr id="21" name="Rectangle 18"/>
            <p:cNvSpPr>
              <a:spLocks noChangeArrowheads="1"/>
            </p:cNvSpPr>
            <p:nvPr/>
          </p:nvSpPr>
          <p:spPr bwMode="auto">
            <a:xfrm>
              <a:off x="581" y="2594"/>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22" name="Rectangle 19"/>
            <p:cNvSpPr>
              <a:spLocks noChangeArrowheads="1"/>
            </p:cNvSpPr>
            <p:nvPr/>
          </p:nvSpPr>
          <p:spPr bwMode="auto">
            <a:xfrm>
              <a:off x="581" y="3088"/>
              <a:ext cx="53" cy="245"/>
            </a:xfrm>
            <a:prstGeom prst="rect">
              <a:avLst/>
            </a:prstGeom>
            <a:solidFill>
              <a:schemeClr val="folHlink"/>
            </a:solidFill>
            <a:ln w="9525">
              <a:noFill/>
              <a:miter lim="800000"/>
              <a:headEnd/>
              <a:tailEnd/>
            </a:ln>
            <a:effectLst/>
          </p:spPr>
          <p:txBody>
            <a:bodyPr/>
            <a:lstStyle/>
            <a:p>
              <a:pPr>
                <a:defRPr/>
              </a:pPr>
              <a:endParaRPr lang="en-US"/>
            </a:p>
          </p:txBody>
        </p:sp>
        <p:sp>
          <p:nvSpPr>
            <p:cNvPr id="23" name="Rectangle 20"/>
            <p:cNvSpPr>
              <a:spLocks noChangeArrowheads="1"/>
            </p:cNvSpPr>
            <p:nvPr/>
          </p:nvSpPr>
          <p:spPr bwMode="auto">
            <a:xfrm>
              <a:off x="581" y="3581"/>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24" name="Rectangle 21"/>
            <p:cNvSpPr>
              <a:spLocks noChangeArrowheads="1"/>
            </p:cNvSpPr>
            <p:nvPr/>
          </p:nvSpPr>
          <p:spPr bwMode="auto">
            <a:xfrm>
              <a:off x="581" y="4074"/>
              <a:ext cx="53" cy="246"/>
            </a:xfrm>
            <a:prstGeom prst="rect">
              <a:avLst/>
            </a:prstGeom>
            <a:solidFill>
              <a:schemeClr val="folHlink"/>
            </a:solidFill>
            <a:ln w="9525">
              <a:noFill/>
              <a:miter lim="800000"/>
              <a:headEnd/>
              <a:tailEnd/>
            </a:ln>
            <a:effectLst/>
          </p:spPr>
          <p:txBody>
            <a:bodyPr/>
            <a:lstStyle/>
            <a:p>
              <a:pPr>
                <a:defRPr/>
              </a:pPr>
              <a:endParaRPr lang="en-US"/>
            </a:p>
          </p:txBody>
        </p:sp>
      </p:grpSp>
      <p:grpSp>
        <p:nvGrpSpPr>
          <p:cNvPr id="25" name="Group 50"/>
          <p:cNvGrpSpPr>
            <a:grpSpLocks/>
          </p:cNvGrpSpPr>
          <p:nvPr/>
        </p:nvGrpSpPr>
        <p:grpSpPr bwMode="auto">
          <a:xfrm>
            <a:off x="0" y="0"/>
            <a:ext cx="3057525" cy="2057400"/>
            <a:chOff x="0" y="0"/>
            <a:chExt cx="1926" cy="1296"/>
          </a:xfrm>
        </p:grpSpPr>
        <p:sp>
          <p:nvSpPr>
            <p:cNvPr id="26" name="Rectangle 28" descr="White marble"/>
            <p:cNvSpPr>
              <a:spLocks noChangeArrowheads="1"/>
            </p:cNvSpPr>
            <p:nvPr/>
          </p:nvSpPr>
          <p:spPr bwMode="auto">
            <a:xfrm>
              <a:off x="0" y="0"/>
              <a:ext cx="1920" cy="1296"/>
            </a:xfrm>
            <a:prstGeom prst="rect">
              <a:avLst/>
            </a:prstGeom>
            <a:blipFill dpi="0" rotWithShape="0">
              <a:blip r:embed="rId2"/>
              <a:srcRect/>
              <a:tile tx="0" ty="0" sx="100000" sy="100000" flip="none" algn="tl"/>
            </a:blipFill>
            <a:ln w="9525">
              <a:noFill/>
              <a:miter lim="800000"/>
              <a:headEnd/>
              <a:tailEnd/>
            </a:ln>
            <a:effectLst/>
          </p:spPr>
          <p:txBody>
            <a:bodyPr wrap="none" lIns="92075" tIns="46038" rIns="92075" bIns="46038" anchor="ctr"/>
            <a:lstStyle/>
            <a:p>
              <a:pPr>
                <a:spcBef>
                  <a:spcPct val="50000"/>
                </a:spcBef>
                <a:defRPr/>
              </a:pPr>
              <a:endParaRPr lang="en-IN"/>
            </a:p>
          </p:txBody>
        </p:sp>
        <p:grpSp>
          <p:nvGrpSpPr>
            <p:cNvPr id="27" name="Group 40"/>
            <p:cNvGrpSpPr>
              <a:grpSpLocks/>
            </p:cNvGrpSpPr>
            <p:nvPr/>
          </p:nvGrpSpPr>
          <p:grpSpPr bwMode="auto">
            <a:xfrm>
              <a:off x="1" y="1266"/>
              <a:ext cx="1923" cy="30"/>
              <a:chOff x="1" y="1266"/>
              <a:chExt cx="1923" cy="30"/>
            </a:xfrm>
          </p:grpSpPr>
          <p:sp>
            <p:nvSpPr>
              <p:cNvPr id="37" name="Rectangle 29"/>
              <p:cNvSpPr>
                <a:spLocks noChangeArrowheads="1"/>
              </p:cNvSpPr>
              <p:nvPr/>
            </p:nvSpPr>
            <p:spPr bwMode="auto">
              <a:xfrm>
                <a:off x="1" y="1266"/>
                <a:ext cx="1923" cy="30"/>
              </a:xfrm>
              <a:prstGeom prst="rect">
                <a:avLst/>
              </a:prstGeom>
              <a:solidFill>
                <a:schemeClr val="accent1"/>
              </a:solidFill>
              <a:ln w="9525">
                <a:noFill/>
                <a:miter lim="800000"/>
                <a:headEnd/>
                <a:tailEnd/>
              </a:ln>
              <a:effectLst/>
            </p:spPr>
            <p:txBody>
              <a:bodyPr/>
              <a:lstStyle/>
              <a:p>
                <a:pPr>
                  <a:defRPr/>
                </a:pPr>
                <a:endParaRPr lang="en-US"/>
              </a:p>
            </p:txBody>
          </p:sp>
          <p:sp>
            <p:nvSpPr>
              <p:cNvPr id="38" name="Rectangle 30"/>
              <p:cNvSpPr>
                <a:spLocks noChangeArrowheads="1"/>
              </p:cNvSpPr>
              <p:nvPr/>
            </p:nvSpPr>
            <p:spPr bwMode="auto">
              <a:xfrm>
                <a:off x="6"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39" name="Rectangle 31"/>
              <p:cNvSpPr>
                <a:spLocks noChangeArrowheads="1"/>
              </p:cNvSpPr>
              <p:nvPr/>
            </p:nvSpPr>
            <p:spPr bwMode="auto">
              <a:xfrm>
                <a:off x="199"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40" name="Rectangle 32"/>
              <p:cNvSpPr>
                <a:spLocks noChangeArrowheads="1"/>
              </p:cNvSpPr>
              <p:nvPr/>
            </p:nvSpPr>
            <p:spPr bwMode="auto">
              <a:xfrm>
                <a:off x="392" y="1273"/>
                <a:ext cx="97" cy="20"/>
              </a:xfrm>
              <a:prstGeom prst="rect">
                <a:avLst/>
              </a:prstGeom>
              <a:solidFill>
                <a:schemeClr val="folHlink"/>
              </a:solidFill>
              <a:ln w="9525">
                <a:noFill/>
                <a:miter lim="800000"/>
                <a:headEnd/>
                <a:tailEnd/>
              </a:ln>
              <a:effectLst/>
            </p:spPr>
            <p:txBody>
              <a:bodyPr/>
              <a:lstStyle/>
              <a:p>
                <a:pPr>
                  <a:defRPr/>
                </a:pPr>
                <a:endParaRPr lang="en-US"/>
              </a:p>
            </p:txBody>
          </p:sp>
          <p:sp>
            <p:nvSpPr>
              <p:cNvPr id="41" name="Rectangle 33"/>
              <p:cNvSpPr>
                <a:spLocks noChangeArrowheads="1"/>
              </p:cNvSpPr>
              <p:nvPr/>
            </p:nvSpPr>
            <p:spPr bwMode="auto">
              <a:xfrm>
                <a:off x="586"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42" name="Rectangle 34"/>
              <p:cNvSpPr>
                <a:spLocks noChangeArrowheads="1"/>
              </p:cNvSpPr>
              <p:nvPr/>
            </p:nvSpPr>
            <p:spPr bwMode="auto">
              <a:xfrm>
                <a:off x="779"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43" name="Rectangle 35"/>
              <p:cNvSpPr>
                <a:spLocks noChangeArrowheads="1"/>
              </p:cNvSpPr>
              <p:nvPr/>
            </p:nvSpPr>
            <p:spPr bwMode="auto">
              <a:xfrm>
                <a:off x="972"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44" name="Rectangle 36"/>
              <p:cNvSpPr>
                <a:spLocks noChangeArrowheads="1"/>
              </p:cNvSpPr>
              <p:nvPr/>
            </p:nvSpPr>
            <p:spPr bwMode="auto">
              <a:xfrm>
                <a:off x="1165" y="1273"/>
                <a:ext cx="97" cy="20"/>
              </a:xfrm>
              <a:prstGeom prst="rect">
                <a:avLst/>
              </a:prstGeom>
              <a:solidFill>
                <a:schemeClr val="folHlink"/>
              </a:solidFill>
              <a:ln w="9525">
                <a:noFill/>
                <a:miter lim="800000"/>
                <a:headEnd/>
                <a:tailEnd/>
              </a:ln>
              <a:effectLst/>
            </p:spPr>
            <p:txBody>
              <a:bodyPr/>
              <a:lstStyle/>
              <a:p>
                <a:pPr>
                  <a:defRPr/>
                </a:pPr>
                <a:endParaRPr lang="en-US"/>
              </a:p>
            </p:txBody>
          </p:sp>
          <p:sp>
            <p:nvSpPr>
              <p:cNvPr id="45" name="Rectangle 37"/>
              <p:cNvSpPr>
                <a:spLocks noChangeArrowheads="1"/>
              </p:cNvSpPr>
              <p:nvPr/>
            </p:nvSpPr>
            <p:spPr bwMode="auto">
              <a:xfrm>
                <a:off x="1359"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46" name="Rectangle 38"/>
              <p:cNvSpPr>
                <a:spLocks noChangeArrowheads="1"/>
              </p:cNvSpPr>
              <p:nvPr/>
            </p:nvSpPr>
            <p:spPr bwMode="auto">
              <a:xfrm>
                <a:off x="1552" y="1273"/>
                <a:ext cx="96" cy="20"/>
              </a:xfrm>
              <a:prstGeom prst="rect">
                <a:avLst/>
              </a:prstGeom>
              <a:solidFill>
                <a:schemeClr val="folHlink"/>
              </a:solidFill>
              <a:ln w="9525">
                <a:noFill/>
                <a:miter lim="800000"/>
                <a:headEnd/>
                <a:tailEnd/>
              </a:ln>
              <a:effectLst/>
            </p:spPr>
            <p:txBody>
              <a:bodyPr/>
              <a:lstStyle/>
              <a:p>
                <a:pPr>
                  <a:defRPr/>
                </a:pPr>
                <a:endParaRPr lang="en-US"/>
              </a:p>
            </p:txBody>
          </p:sp>
          <p:sp>
            <p:nvSpPr>
              <p:cNvPr id="47" name="Rectangle 39"/>
              <p:cNvSpPr>
                <a:spLocks noChangeArrowheads="1"/>
              </p:cNvSpPr>
              <p:nvPr/>
            </p:nvSpPr>
            <p:spPr bwMode="auto">
              <a:xfrm>
                <a:off x="1745" y="1273"/>
                <a:ext cx="96" cy="20"/>
              </a:xfrm>
              <a:prstGeom prst="rect">
                <a:avLst/>
              </a:prstGeom>
              <a:solidFill>
                <a:schemeClr val="folHlink"/>
              </a:solidFill>
              <a:ln w="9525">
                <a:noFill/>
                <a:miter lim="800000"/>
                <a:headEnd/>
                <a:tailEnd/>
              </a:ln>
              <a:effectLst/>
            </p:spPr>
            <p:txBody>
              <a:bodyPr/>
              <a:lstStyle/>
              <a:p>
                <a:pPr>
                  <a:defRPr/>
                </a:pPr>
                <a:endParaRPr lang="en-US"/>
              </a:p>
            </p:txBody>
          </p:sp>
        </p:grpSp>
        <p:grpSp>
          <p:nvGrpSpPr>
            <p:cNvPr id="28" name="Group 49"/>
            <p:cNvGrpSpPr>
              <a:grpSpLocks/>
            </p:cNvGrpSpPr>
            <p:nvPr/>
          </p:nvGrpSpPr>
          <p:grpSpPr bwMode="auto">
            <a:xfrm>
              <a:off x="1899" y="0"/>
              <a:ext cx="27" cy="1295"/>
              <a:chOff x="1899" y="0"/>
              <a:chExt cx="27" cy="1295"/>
            </a:xfrm>
          </p:grpSpPr>
          <p:sp>
            <p:nvSpPr>
              <p:cNvPr id="29" name="Rectangle 41"/>
              <p:cNvSpPr>
                <a:spLocks noChangeArrowheads="1"/>
              </p:cNvSpPr>
              <p:nvPr/>
            </p:nvSpPr>
            <p:spPr bwMode="auto">
              <a:xfrm>
                <a:off x="1899" y="0"/>
                <a:ext cx="27" cy="1295"/>
              </a:xfrm>
              <a:prstGeom prst="rect">
                <a:avLst/>
              </a:prstGeom>
              <a:solidFill>
                <a:schemeClr val="accent1"/>
              </a:solidFill>
              <a:ln w="9525">
                <a:noFill/>
                <a:miter lim="800000"/>
                <a:headEnd/>
                <a:tailEnd/>
              </a:ln>
              <a:effectLst/>
            </p:spPr>
            <p:txBody>
              <a:bodyPr/>
              <a:lstStyle/>
              <a:p>
                <a:pPr>
                  <a:defRPr/>
                </a:pPr>
                <a:endParaRPr lang="en-US"/>
              </a:p>
            </p:txBody>
          </p:sp>
          <p:sp>
            <p:nvSpPr>
              <p:cNvPr id="30" name="Rectangle 42"/>
              <p:cNvSpPr>
                <a:spLocks noChangeArrowheads="1"/>
              </p:cNvSpPr>
              <p:nvPr/>
            </p:nvSpPr>
            <p:spPr bwMode="auto">
              <a:xfrm>
                <a:off x="1900" y="1195"/>
                <a:ext cx="19" cy="96"/>
              </a:xfrm>
              <a:prstGeom prst="rect">
                <a:avLst/>
              </a:prstGeom>
              <a:solidFill>
                <a:schemeClr val="folHlink"/>
              </a:solidFill>
              <a:ln w="9525">
                <a:noFill/>
                <a:miter lim="800000"/>
                <a:headEnd/>
                <a:tailEnd/>
              </a:ln>
              <a:effectLst/>
            </p:spPr>
            <p:txBody>
              <a:bodyPr/>
              <a:lstStyle/>
              <a:p>
                <a:pPr>
                  <a:defRPr/>
                </a:pPr>
                <a:endParaRPr lang="en-US"/>
              </a:p>
            </p:txBody>
          </p:sp>
          <p:sp>
            <p:nvSpPr>
              <p:cNvPr id="31" name="Rectangle 43"/>
              <p:cNvSpPr>
                <a:spLocks noChangeArrowheads="1"/>
              </p:cNvSpPr>
              <p:nvPr/>
            </p:nvSpPr>
            <p:spPr bwMode="auto">
              <a:xfrm>
                <a:off x="1900" y="1002"/>
                <a:ext cx="19" cy="96"/>
              </a:xfrm>
              <a:prstGeom prst="rect">
                <a:avLst/>
              </a:prstGeom>
              <a:solidFill>
                <a:schemeClr val="folHlink"/>
              </a:solidFill>
              <a:ln w="9525">
                <a:noFill/>
                <a:miter lim="800000"/>
                <a:headEnd/>
                <a:tailEnd/>
              </a:ln>
              <a:effectLst/>
            </p:spPr>
            <p:txBody>
              <a:bodyPr/>
              <a:lstStyle/>
              <a:p>
                <a:pPr>
                  <a:defRPr/>
                </a:pPr>
                <a:endParaRPr lang="en-US"/>
              </a:p>
            </p:txBody>
          </p:sp>
          <p:sp>
            <p:nvSpPr>
              <p:cNvPr id="32" name="Rectangle 44"/>
              <p:cNvSpPr>
                <a:spLocks noChangeArrowheads="1"/>
              </p:cNvSpPr>
              <p:nvPr/>
            </p:nvSpPr>
            <p:spPr bwMode="auto">
              <a:xfrm>
                <a:off x="1900" y="809"/>
                <a:ext cx="19" cy="96"/>
              </a:xfrm>
              <a:prstGeom prst="rect">
                <a:avLst/>
              </a:prstGeom>
              <a:solidFill>
                <a:schemeClr val="folHlink"/>
              </a:solidFill>
              <a:ln w="9525">
                <a:noFill/>
                <a:miter lim="800000"/>
                <a:headEnd/>
                <a:tailEnd/>
              </a:ln>
              <a:effectLst/>
            </p:spPr>
            <p:txBody>
              <a:bodyPr/>
              <a:lstStyle/>
              <a:p>
                <a:pPr>
                  <a:defRPr/>
                </a:pPr>
                <a:endParaRPr lang="en-US"/>
              </a:p>
            </p:txBody>
          </p:sp>
          <p:sp>
            <p:nvSpPr>
              <p:cNvPr id="33" name="Rectangle 45"/>
              <p:cNvSpPr>
                <a:spLocks noChangeArrowheads="1"/>
              </p:cNvSpPr>
              <p:nvPr/>
            </p:nvSpPr>
            <p:spPr bwMode="auto">
              <a:xfrm>
                <a:off x="1900" y="616"/>
                <a:ext cx="19" cy="96"/>
              </a:xfrm>
              <a:prstGeom prst="rect">
                <a:avLst/>
              </a:prstGeom>
              <a:solidFill>
                <a:schemeClr val="folHlink"/>
              </a:solidFill>
              <a:ln w="9525">
                <a:noFill/>
                <a:miter lim="800000"/>
                <a:headEnd/>
                <a:tailEnd/>
              </a:ln>
              <a:effectLst/>
            </p:spPr>
            <p:txBody>
              <a:bodyPr/>
              <a:lstStyle/>
              <a:p>
                <a:pPr>
                  <a:defRPr/>
                </a:pPr>
                <a:endParaRPr lang="en-US"/>
              </a:p>
            </p:txBody>
          </p:sp>
          <p:sp>
            <p:nvSpPr>
              <p:cNvPr id="34" name="Rectangle 46"/>
              <p:cNvSpPr>
                <a:spLocks noChangeArrowheads="1"/>
              </p:cNvSpPr>
              <p:nvPr/>
            </p:nvSpPr>
            <p:spPr bwMode="auto">
              <a:xfrm>
                <a:off x="1900" y="423"/>
                <a:ext cx="19" cy="96"/>
              </a:xfrm>
              <a:prstGeom prst="rect">
                <a:avLst/>
              </a:prstGeom>
              <a:solidFill>
                <a:schemeClr val="folHlink"/>
              </a:solidFill>
              <a:ln w="9525">
                <a:noFill/>
                <a:miter lim="800000"/>
                <a:headEnd/>
                <a:tailEnd/>
              </a:ln>
              <a:effectLst/>
            </p:spPr>
            <p:txBody>
              <a:bodyPr/>
              <a:lstStyle/>
              <a:p>
                <a:pPr>
                  <a:defRPr/>
                </a:pPr>
                <a:endParaRPr lang="en-US"/>
              </a:p>
            </p:txBody>
          </p:sp>
          <p:sp>
            <p:nvSpPr>
              <p:cNvPr id="35" name="Rectangle 47"/>
              <p:cNvSpPr>
                <a:spLocks noChangeArrowheads="1"/>
              </p:cNvSpPr>
              <p:nvPr/>
            </p:nvSpPr>
            <p:spPr bwMode="auto">
              <a:xfrm>
                <a:off x="1900" y="230"/>
                <a:ext cx="19" cy="96"/>
              </a:xfrm>
              <a:prstGeom prst="rect">
                <a:avLst/>
              </a:prstGeom>
              <a:solidFill>
                <a:schemeClr val="folHlink"/>
              </a:solidFill>
              <a:ln w="9525">
                <a:noFill/>
                <a:miter lim="800000"/>
                <a:headEnd/>
                <a:tailEnd/>
              </a:ln>
              <a:effectLst/>
            </p:spPr>
            <p:txBody>
              <a:bodyPr/>
              <a:lstStyle/>
              <a:p>
                <a:pPr>
                  <a:defRPr/>
                </a:pPr>
                <a:endParaRPr lang="en-US"/>
              </a:p>
            </p:txBody>
          </p:sp>
          <p:sp>
            <p:nvSpPr>
              <p:cNvPr id="36" name="Rectangle 48"/>
              <p:cNvSpPr>
                <a:spLocks noChangeArrowheads="1"/>
              </p:cNvSpPr>
              <p:nvPr/>
            </p:nvSpPr>
            <p:spPr bwMode="auto">
              <a:xfrm>
                <a:off x="1900" y="37"/>
                <a:ext cx="19" cy="96"/>
              </a:xfrm>
              <a:prstGeom prst="rect">
                <a:avLst/>
              </a:prstGeom>
              <a:solidFill>
                <a:schemeClr val="folHlink"/>
              </a:solidFill>
              <a:ln w="9525">
                <a:noFill/>
                <a:miter lim="800000"/>
                <a:headEnd/>
                <a:tailEnd/>
              </a:ln>
              <a:effectLst/>
            </p:spPr>
            <p:txBody>
              <a:bodyPr/>
              <a:lstStyle/>
              <a:p>
                <a:pPr>
                  <a:defRPr/>
                </a:pPr>
                <a:endParaRPr lang="en-US"/>
              </a:p>
            </p:txBody>
          </p:sp>
        </p:grpSp>
      </p:grpSp>
      <p:sp>
        <p:nvSpPr>
          <p:cNvPr id="3095" name="Rectangle 23"/>
          <p:cNvSpPr>
            <a:spLocks noGrp="1" noChangeArrowheads="1"/>
          </p:cNvSpPr>
          <p:nvPr>
            <p:ph type="ctrTitle" sz="quarter"/>
          </p:nvPr>
        </p:nvSpPr>
        <p:spPr>
          <a:xfrm>
            <a:off x="3200400" y="304800"/>
            <a:ext cx="5791200" cy="1143000"/>
          </a:xfrm>
        </p:spPr>
        <p:txBody>
          <a:bodyPr/>
          <a:lstStyle>
            <a:lvl1pPr>
              <a:defRPr/>
            </a:lvl1pPr>
          </a:lstStyle>
          <a:p>
            <a:r>
              <a:rPr lang="en-US"/>
              <a:t>Click to edit Master title style</a:t>
            </a:r>
          </a:p>
        </p:txBody>
      </p:sp>
      <p:sp>
        <p:nvSpPr>
          <p:cNvPr id="3096" name="Rectangle 24"/>
          <p:cNvSpPr>
            <a:spLocks noGrp="1" noChangeArrowheads="1"/>
          </p:cNvSpPr>
          <p:nvPr>
            <p:ph type="subTitle" sz="quarter" idx="1"/>
          </p:nvPr>
        </p:nvSpPr>
        <p:spPr>
          <a:xfrm>
            <a:off x="2286000" y="33528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8" name="Rectangle 51"/>
          <p:cNvSpPr>
            <a:spLocks noGrp="1" noChangeArrowheads="1"/>
          </p:cNvSpPr>
          <p:nvPr>
            <p:ph type="dt" sz="quarter" idx="10"/>
          </p:nvPr>
        </p:nvSpPr>
        <p:spPr>
          <a:xfrm>
            <a:off x="1295400" y="6172200"/>
            <a:ext cx="1905000" cy="457200"/>
          </a:xfrm>
        </p:spPr>
        <p:txBody>
          <a:bodyPr/>
          <a:lstStyle>
            <a:lvl1pPr>
              <a:defRPr smtClean="0"/>
            </a:lvl1pPr>
          </a:lstStyle>
          <a:p>
            <a:pPr>
              <a:defRPr/>
            </a:pPr>
            <a:fld id="{833ABDBE-5C19-4013-A2C7-D66BE410A657}" type="datetime1">
              <a:rPr lang="en-US" smtClean="0"/>
              <a:pPr>
                <a:defRPr/>
              </a:pPr>
              <a:t>3/17/2022</a:t>
            </a:fld>
            <a:endParaRPr lang="en-US"/>
          </a:p>
        </p:txBody>
      </p:sp>
      <p:sp>
        <p:nvSpPr>
          <p:cNvPr id="49" name="Rectangle 52"/>
          <p:cNvSpPr>
            <a:spLocks noGrp="1" noChangeArrowheads="1"/>
          </p:cNvSpPr>
          <p:nvPr>
            <p:ph type="ftr" sz="quarter" idx="11"/>
          </p:nvPr>
        </p:nvSpPr>
        <p:spPr bwMode="auto">
          <a:xfrm>
            <a:off x="3200400" y="6172200"/>
            <a:ext cx="3581400" cy="457200"/>
          </a:xfrm>
          <a:prstGeom prst="rect">
            <a:avLst/>
          </a:prstGeom>
          <a:ln w="12700" cap="sq">
            <a:miter lim="800000"/>
            <a:headEnd type="none" w="sm" len="sm"/>
            <a:tailEnd type="none" w="sm" len="sm"/>
          </a:ln>
        </p:spPr>
        <p:txBody>
          <a:bodyPr vert="horz" wrap="square" lIns="91440" tIns="45720" rIns="91440" bIns="45720" numCol="1" anchor="t" anchorCtr="0" compatLnSpc="1">
            <a:prstTxWarp prst="textNoShape">
              <a:avLst/>
            </a:prstTxWarp>
          </a:bodyPr>
          <a:lstStyle>
            <a:lvl1pPr algn="ctr">
              <a:defRPr kumimoji="0" sz="1400" smtClean="0"/>
            </a:lvl1pPr>
          </a:lstStyle>
          <a:p>
            <a:pPr>
              <a:defRPr/>
            </a:pPr>
            <a:endParaRPr lang="en-US"/>
          </a:p>
        </p:txBody>
      </p:sp>
      <p:sp>
        <p:nvSpPr>
          <p:cNvPr id="50" name="Rectangle 53"/>
          <p:cNvSpPr>
            <a:spLocks noGrp="1" noChangeArrowheads="1"/>
          </p:cNvSpPr>
          <p:nvPr>
            <p:ph type="sldNum" sz="quarter" idx="12"/>
          </p:nvPr>
        </p:nvSpPr>
        <p:spPr>
          <a:xfrm>
            <a:off x="6781800" y="6172200"/>
            <a:ext cx="1905000" cy="457200"/>
          </a:xfrm>
          <a:ln w="12700" cap="sq">
            <a:headEnd type="none" w="sm" len="sm"/>
            <a:tailEnd type="none" w="sm" len="sm"/>
          </a:ln>
        </p:spPr>
        <p:txBody>
          <a:bodyPr/>
          <a:lstStyle>
            <a:lvl1pPr>
              <a:defRPr kumimoji="0" smtClean="0"/>
            </a:lvl1pPr>
          </a:lstStyle>
          <a:p>
            <a:pPr>
              <a:defRPr/>
            </a:pPr>
            <a:fld id="{8F9B80E1-A417-49A0-BF64-2DF686810ECD}" type="slidenum">
              <a:rPr lang="en-US"/>
              <a:pPr>
                <a:defRPr/>
              </a:pPr>
              <a:t>‹#›</a:t>
            </a:fld>
            <a:endParaRPr lang="en-US"/>
          </a:p>
        </p:txBody>
      </p:sp>
    </p:spTree>
  </p:cSld>
  <p:clrMapOvr>
    <a:masterClrMapping/>
  </p:clrMapOvr>
  <p:transition>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
          <p:cNvSpPr>
            <a:spLocks noGrp="1" noChangeArrowheads="1"/>
          </p:cNvSpPr>
          <p:nvPr>
            <p:ph type="dt" sz="half" idx="10"/>
          </p:nvPr>
        </p:nvSpPr>
        <p:spPr>
          <a:ln/>
        </p:spPr>
        <p:txBody>
          <a:bodyPr/>
          <a:lstStyle>
            <a:lvl1pPr>
              <a:defRPr/>
            </a:lvl1pPr>
          </a:lstStyle>
          <a:p>
            <a:pPr>
              <a:defRPr/>
            </a:pPr>
            <a:fld id="{9A9125F5-8D77-41E6-B52E-94E8DCB6B713}" type="datetime1">
              <a:rPr lang="en-US" smtClean="0"/>
              <a:pPr>
                <a:defRPr/>
              </a:pPr>
              <a:t>3/17/2022</a:t>
            </a:fld>
            <a:endParaRPr lang="en-US"/>
          </a:p>
        </p:txBody>
      </p:sp>
      <p:sp>
        <p:nvSpPr>
          <p:cNvPr id="5" name="Rectangle 31"/>
          <p:cNvSpPr>
            <a:spLocks noGrp="1" noChangeArrowheads="1"/>
          </p:cNvSpPr>
          <p:nvPr>
            <p:ph type="sldNum" sz="quarter" idx="11"/>
          </p:nvPr>
        </p:nvSpPr>
        <p:spPr>
          <a:ln/>
        </p:spPr>
        <p:txBody>
          <a:bodyPr/>
          <a:lstStyle>
            <a:lvl1pPr>
              <a:defRPr/>
            </a:lvl1pPr>
          </a:lstStyle>
          <a:p>
            <a:pPr>
              <a:defRPr/>
            </a:pPr>
            <a:fld id="{1B37BA14-DB93-45E6-AEED-103395C50F59}" type="slidenum">
              <a:rPr lang="en-US"/>
              <a:pPr>
                <a:defRPr/>
              </a:pPr>
              <a:t>‹#›</a:t>
            </a:fld>
            <a:endParaRPr lang="en-US"/>
          </a:p>
        </p:txBody>
      </p:sp>
    </p:spTree>
  </p:cSld>
  <p:clrMapOvr>
    <a:masterClrMapping/>
  </p:clrMapOvr>
  <p:transition>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04800"/>
            <a:ext cx="18288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304800"/>
            <a:ext cx="53340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
          <p:cNvSpPr>
            <a:spLocks noGrp="1" noChangeArrowheads="1"/>
          </p:cNvSpPr>
          <p:nvPr>
            <p:ph type="dt" sz="half" idx="10"/>
          </p:nvPr>
        </p:nvSpPr>
        <p:spPr>
          <a:ln/>
        </p:spPr>
        <p:txBody>
          <a:bodyPr/>
          <a:lstStyle>
            <a:lvl1pPr>
              <a:defRPr/>
            </a:lvl1pPr>
          </a:lstStyle>
          <a:p>
            <a:pPr>
              <a:defRPr/>
            </a:pPr>
            <a:fld id="{1513123F-31B2-4C5B-BC3B-1D9CBAFA392A}" type="datetime1">
              <a:rPr lang="en-US" smtClean="0"/>
              <a:pPr>
                <a:defRPr/>
              </a:pPr>
              <a:t>3/17/2022</a:t>
            </a:fld>
            <a:endParaRPr lang="en-US"/>
          </a:p>
        </p:txBody>
      </p:sp>
      <p:sp>
        <p:nvSpPr>
          <p:cNvPr id="5" name="Rectangle 31"/>
          <p:cNvSpPr>
            <a:spLocks noGrp="1" noChangeArrowheads="1"/>
          </p:cNvSpPr>
          <p:nvPr>
            <p:ph type="sldNum" sz="quarter" idx="11"/>
          </p:nvPr>
        </p:nvSpPr>
        <p:spPr>
          <a:ln/>
        </p:spPr>
        <p:txBody>
          <a:bodyPr/>
          <a:lstStyle>
            <a:lvl1pPr>
              <a:defRPr/>
            </a:lvl1pPr>
          </a:lstStyle>
          <a:p>
            <a:pPr>
              <a:defRPr/>
            </a:pPr>
            <a:fld id="{96FBAB51-7774-4628-9E38-0400D2DBF226}" type="slidenum">
              <a:rPr lang="en-US"/>
              <a:pPr>
                <a:defRPr/>
              </a:pPr>
              <a:t>‹#›</a:t>
            </a:fld>
            <a:endParaRPr lang="en-US"/>
          </a:p>
        </p:txBody>
      </p:sp>
    </p:spTree>
  </p:cSld>
  <p:clrMapOvr>
    <a:masterClrMapping/>
  </p:clrMapOvr>
  <p:transition>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8"/>
          <p:cNvSpPr>
            <a:spLocks noGrp="1" noChangeArrowheads="1"/>
          </p:cNvSpPr>
          <p:nvPr>
            <p:ph type="dt" sz="half" idx="10"/>
          </p:nvPr>
        </p:nvSpPr>
        <p:spPr>
          <a:ln/>
        </p:spPr>
        <p:txBody>
          <a:bodyPr/>
          <a:lstStyle>
            <a:lvl1pPr>
              <a:defRPr/>
            </a:lvl1pPr>
          </a:lstStyle>
          <a:p>
            <a:pPr>
              <a:defRPr/>
            </a:pPr>
            <a:fld id="{DD758D67-BDA2-421A-96F0-481711913D6E}" type="datetime1">
              <a:rPr lang="en-US" smtClean="0"/>
              <a:pPr>
                <a:defRPr/>
              </a:pPr>
              <a:t>3/17/2022</a:t>
            </a:fld>
            <a:endParaRPr lang="en-US"/>
          </a:p>
        </p:txBody>
      </p:sp>
      <p:sp>
        <p:nvSpPr>
          <p:cNvPr id="5" name="Rectangle 31"/>
          <p:cNvSpPr>
            <a:spLocks noGrp="1" noChangeArrowheads="1"/>
          </p:cNvSpPr>
          <p:nvPr>
            <p:ph type="sldNum" sz="quarter" idx="11"/>
          </p:nvPr>
        </p:nvSpPr>
        <p:spPr>
          <a:ln/>
        </p:spPr>
        <p:txBody>
          <a:bodyPr/>
          <a:lstStyle>
            <a:lvl1pPr>
              <a:defRPr/>
            </a:lvl1pPr>
          </a:lstStyle>
          <a:p>
            <a:pPr>
              <a:defRPr/>
            </a:pPr>
            <a:fld id="{88DF5609-B5A0-4212-9B31-AF25B1EBC52D}" type="slidenum">
              <a:rPr lang="en-US"/>
              <a:pPr>
                <a:defRPr/>
              </a:pPr>
              <a:t>‹#›</a:t>
            </a:fld>
            <a:endParaRPr lang="en-US"/>
          </a:p>
        </p:txBody>
      </p:sp>
    </p:spTree>
  </p:cSld>
  <p:clrMapOvr>
    <a:masterClrMapping/>
  </p:clrMapOvr>
  <p:transition>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8"/>
          <p:cNvSpPr>
            <a:spLocks noGrp="1" noChangeArrowheads="1"/>
          </p:cNvSpPr>
          <p:nvPr>
            <p:ph type="dt" sz="half" idx="10"/>
          </p:nvPr>
        </p:nvSpPr>
        <p:spPr>
          <a:ln/>
        </p:spPr>
        <p:txBody>
          <a:bodyPr/>
          <a:lstStyle>
            <a:lvl1pPr>
              <a:defRPr/>
            </a:lvl1pPr>
          </a:lstStyle>
          <a:p>
            <a:pPr>
              <a:defRPr/>
            </a:pPr>
            <a:fld id="{EDAA4C1F-30FB-495E-AAC2-A380951AA6FE}" type="datetime1">
              <a:rPr lang="en-US" smtClean="0"/>
              <a:pPr>
                <a:defRPr/>
              </a:pPr>
              <a:t>3/17/2022</a:t>
            </a:fld>
            <a:endParaRPr lang="en-US"/>
          </a:p>
        </p:txBody>
      </p:sp>
      <p:sp>
        <p:nvSpPr>
          <p:cNvPr id="5" name="Rectangle 31"/>
          <p:cNvSpPr>
            <a:spLocks noGrp="1" noChangeArrowheads="1"/>
          </p:cNvSpPr>
          <p:nvPr>
            <p:ph type="sldNum" sz="quarter" idx="11"/>
          </p:nvPr>
        </p:nvSpPr>
        <p:spPr>
          <a:ln/>
        </p:spPr>
        <p:txBody>
          <a:bodyPr/>
          <a:lstStyle>
            <a:lvl1pPr>
              <a:defRPr/>
            </a:lvl1pPr>
          </a:lstStyle>
          <a:p>
            <a:pPr>
              <a:defRPr/>
            </a:pPr>
            <a:fld id="{19B59D8B-58F1-4145-9CFD-9656428826D1}" type="slidenum">
              <a:rPr lang="en-US"/>
              <a:pPr>
                <a:defRPr/>
              </a:pPr>
              <a:t>‹#›</a:t>
            </a:fld>
            <a:endParaRPr lang="en-US"/>
          </a:p>
        </p:txBody>
      </p:sp>
    </p:spTree>
  </p:cSld>
  <p:clrMapOvr>
    <a:masterClrMapping/>
  </p:clrMapOvr>
  <p:transition>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828800"/>
            <a:ext cx="3579813"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7613" y="1828800"/>
            <a:ext cx="3581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8"/>
          <p:cNvSpPr>
            <a:spLocks noGrp="1" noChangeArrowheads="1"/>
          </p:cNvSpPr>
          <p:nvPr>
            <p:ph type="dt" sz="half" idx="10"/>
          </p:nvPr>
        </p:nvSpPr>
        <p:spPr>
          <a:ln/>
        </p:spPr>
        <p:txBody>
          <a:bodyPr/>
          <a:lstStyle>
            <a:lvl1pPr>
              <a:defRPr/>
            </a:lvl1pPr>
          </a:lstStyle>
          <a:p>
            <a:pPr>
              <a:defRPr/>
            </a:pPr>
            <a:fld id="{898BD369-974E-41DC-A7C5-AB2031EC46E4}" type="datetime1">
              <a:rPr lang="en-US" smtClean="0"/>
              <a:pPr>
                <a:defRPr/>
              </a:pPr>
              <a:t>3/17/2022</a:t>
            </a:fld>
            <a:endParaRPr lang="en-US"/>
          </a:p>
        </p:txBody>
      </p:sp>
      <p:sp>
        <p:nvSpPr>
          <p:cNvPr id="6" name="Rectangle 31"/>
          <p:cNvSpPr>
            <a:spLocks noGrp="1" noChangeArrowheads="1"/>
          </p:cNvSpPr>
          <p:nvPr>
            <p:ph type="sldNum" sz="quarter" idx="11"/>
          </p:nvPr>
        </p:nvSpPr>
        <p:spPr>
          <a:ln/>
        </p:spPr>
        <p:txBody>
          <a:bodyPr/>
          <a:lstStyle>
            <a:lvl1pPr>
              <a:defRPr/>
            </a:lvl1pPr>
          </a:lstStyle>
          <a:p>
            <a:pPr>
              <a:defRPr/>
            </a:pPr>
            <a:fld id="{CE579CBD-C277-4E07-99D3-36165CEB42A7}" type="slidenum">
              <a:rPr lang="en-US"/>
              <a:pPr>
                <a:defRPr/>
              </a:pPr>
              <a:t>‹#›</a:t>
            </a:fld>
            <a:endParaRPr lang="en-US"/>
          </a:p>
        </p:txBody>
      </p:sp>
    </p:spTree>
  </p:cSld>
  <p:clrMapOvr>
    <a:masterClrMapping/>
  </p:clrMapOvr>
  <p:transition>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8"/>
          <p:cNvSpPr>
            <a:spLocks noGrp="1" noChangeArrowheads="1"/>
          </p:cNvSpPr>
          <p:nvPr>
            <p:ph type="dt" sz="half" idx="10"/>
          </p:nvPr>
        </p:nvSpPr>
        <p:spPr>
          <a:ln/>
        </p:spPr>
        <p:txBody>
          <a:bodyPr/>
          <a:lstStyle>
            <a:lvl1pPr>
              <a:defRPr/>
            </a:lvl1pPr>
          </a:lstStyle>
          <a:p>
            <a:pPr>
              <a:defRPr/>
            </a:pPr>
            <a:fld id="{CB88CC00-2FC2-477F-9C2C-B03F895F2519}" type="datetime1">
              <a:rPr lang="en-US" smtClean="0"/>
              <a:pPr>
                <a:defRPr/>
              </a:pPr>
              <a:t>3/17/2022</a:t>
            </a:fld>
            <a:endParaRPr lang="en-US"/>
          </a:p>
        </p:txBody>
      </p:sp>
      <p:sp>
        <p:nvSpPr>
          <p:cNvPr id="8" name="Rectangle 31"/>
          <p:cNvSpPr>
            <a:spLocks noGrp="1" noChangeArrowheads="1"/>
          </p:cNvSpPr>
          <p:nvPr>
            <p:ph type="sldNum" sz="quarter" idx="11"/>
          </p:nvPr>
        </p:nvSpPr>
        <p:spPr>
          <a:ln/>
        </p:spPr>
        <p:txBody>
          <a:bodyPr/>
          <a:lstStyle>
            <a:lvl1pPr>
              <a:defRPr/>
            </a:lvl1pPr>
          </a:lstStyle>
          <a:p>
            <a:pPr>
              <a:defRPr/>
            </a:pPr>
            <a:fld id="{D9F7441D-3AE0-463F-8346-554312841310}" type="slidenum">
              <a:rPr lang="en-US"/>
              <a:pPr>
                <a:defRPr/>
              </a:pPr>
              <a:t>‹#›</a:t>
            </a:fld>
            <a:endParaRPr lang="en-US"/>
          </a:p>
        </p:txBody>
      </p:sp>
    </p:spTree>
  </p:cSld>
  <p:clrMapOvr>
    <a:masterClrMapping/>
  </p:clrMapOvr>
  <p:transition>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8"/>
          <p:cNvSpPr>
            <a:spLocks noGrp="1" noChangeArrowheads="1"/>
          </p:cNvSpPr>
          <p:nvPr>
            <p:ph type="dt" sz="half" idx="10"/>
          </p:nvPr>
        </p:nvSpPr>
        <p:spPr>
          <a:ln/>
        </p:spPr>
        <p:txBody>
          <a:bodyPr/>
          <a:lstStyle>
            <a:lvl1pPr>
              <a:defRPr/>
            </a:lvl1pPr>
          </a:lstStyle>
          <a:p>
            <a:pPr>
              <a:defRPr/>
            </a:pPr>
            <a:fld id="{C5D6348A-14D0-49F6-A2C0-4292048BFEB8}" type="datetime1">
              <a:rPr lang="en-US" smtClean="0"/>
              <a:pPr>
                <a:defRPr/>
              </a:pPr>
              <a:t>3/17/2022</a:t>
            </a:fld>
            <a:endParaRPr lang="en-US"/>
          </a:p>
        </p:txBody>
      </p:sp>
      <p:sp>
        <p:nvSpPr>
          <p:cNvPr id="4" name="Rectangle 31"/>
          <p:cNvSpPr>
            <a:spLocks noGrp="1" noChangeArrowheads="1"/>
          </p:cNvSpPr>
          <p:nvPr>
            <p:ph type="sldNum" sz="quarter" idx="11"/>
          </p:nvPr>
        </p:nvSpPr>
        <p:spPr>
          <a:ln/>
        </p:spPr>
        <p:txBody>
          <a:bodyPr/>
          <a:lstStyle>
            <a:lvl1pPr>
              <a:defRPr/>
            </a:lvl1pPr>
          </a:lstStyle>
          <a:p>
            <a:pPr>
              <a:defRPr/>
            </a:pPr>
            <a:fld id="{6D425D6E-414C-48F7-A4E9-4AD8DBE464A7}" type="slidenum">
              <a:rPr lang="en-US"/>
              <a:pPr>
                <a:defRPr/>
              </a:pPr>
              <a:t>‹#›</a:t>
            </a:fld>
            <a:endParaRPr lang="en-US"/>
          </a:p>
        </p:txBody>
      </p:sp>
    </p:spTree>
  </p:cSld>
  <p:clrMapOvr>
    <a:masterClrMapping/>
  </p:clrMapOvr>
  <p:transition>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8"/>
          <p:cNvSpPr>
            <a:spLocks noGrp="1" noChangeArrowheads="1"/>
          </p:cNvSpPr>
          <p:nvPr>
            <p:ph type="dt" sz="half" idx="10"/>
          </p:nvPr>
        </p:nvSpPr>
        <p:spPr>
          <a:ln/>
        </p:spPr>
        <p:txBody>
          <a:bodyPr/>
          <a:lstStyle>
            <a:lvl1pPr>
              <a:defRPr/>
            </a:lvl1pPr>
          </a:lstStyle>
          <a:p>
            <a:pPr>
              <a:defRPr/>
            </a:pPr>
            <a:fld id="{95643009-644A-4F98-AE48-8697CA7DDB5C}" type="datetime1">
              <a:rPr lang="en-US" smtClean="0"/>
              <a:pPr>
                <a:defRPr/>
              </a:pPr>
              <a:t>3/17/2022</a:t>
            </a:fld>
            <a:endParaRPr lang="en-US"/>
          </a:p>
        </p:txBody>
      </p:sp>
      <p:sp>
        <p:nvSpPr>
          <p:cNvPr id="3" name="Rectangle 31"/>
          <p:cNvSpPr>
            <a:spLocks noGrp="1" noChangeArrowheads="1"/>
          </p:cNvSpPr>
          <p:nvPr>
            <p:ph type="sldNum" sz="quarter" idx="11"/>
          </p:nvPr>
        </p:nvSpPr>
        <p:spPr>
          <a:ln/>
        </p:spPr>
        <p:txBody>
          <a:bodyPr/>
          <a:lstStyle>
            <a:lvl1pPr>
              <a:defRPr/>
            </a:lvl1pPr>
          </a:lstStyle>
          <a:p>
            <a:pPr>
              <a:defRPr/>
            </a:pPr>
            <a:fld id="{F2C347F6-02CC-43CB-AE9C-90C68A269B8A}" type="slidenum">
              <a:rPr lang="en-US"/>
              <a:pPr>
                <a:defRPr/>
              </a:pPr>
              <a:t>‹#›</a:t>
            </a:fld>
            <a:endParaRPr lang="en-US"/>
          </a:p>
        </p:txBody>
      </p:sp>
    </p:spTree>
  </p:cSld>
  <p:clrMapOvr>
    <a:masterClrMapping/>
  </p:clrMapOvr>
  <p:transition>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8"/>
          <p:cNvSpPr>
            <a:spLocks noGrp="1" noChangeArrowheads="1"/>
          </p:cNvSpPr>
          <p:nvPr>
            <p:ph type="dt" sz="half" idx="10"/>
          </p:nvPr>
        </p:nvSpPr>
        <p:spPr>
          <a:ln/>
        </p:spPr>
        <p:txBody>
          <a:bodyPr/>
          <a:lstStyle>
            <a:lvl1pPr>
              <a:defRPr/>
            </a:lvl1pPr>
          </a:lstStyle>
          <a:p>
            <a:pPr>
              <a:defRPr/>
            </a:pPr>
            <a:fld id="{FAFDE782-4CD5-47C6-961B-269D330D8DF2}" type="datetime1">
              <a:rPr lang="en-US" smtClean="0"/>
              <a:pPr>
                <a:defRPr/>
              </a:pPr>
              <a:t>3/17/2022</a:t>
            </a:fld>
            <a:endParaRPr lang="en-US"/>
          </a:p>
        </p:txBody>
      </p:sp>
      <p:sp>
        <p:nvSpPr>
          <p:cNvPr id="6" name="Rectangle 31"/>
          <p:cNvSpPr>
            <a:spLocks noGrp="1" noChangeArrowheads="1"/>
          </p:cNvSpPr>
          <p:nvPr>
            <p:ph type="sldNum" sz="quarter" idx="11"/>
          </p:nvPr>
        </p:nvSpPr>
        <p:spPr>
          <a:ln/>
        </p:spPr>
        <p:txBody>
          <a:bodyPr/>
          <a:lstStyle>
            <a:lvl1pPr>
              <a:defRPr/>
            </a:lvl1pPr>
          </a:lstStyle>
          <a:p>
            <a:pPr>
              <a:defRPr/>
            </a:pPr>
            <a:fld id="{C51C9BAD-4FB4-46FC-A4EB-1CBDC244B788}" type="slidenum">
              <a:rPr lang="en-US"/>
              <a:pPr>
                <a:defRPr/>
              </a:pPr>
              <a:t>‹#›</a:t>
            </a:fld>
            <a:endParaRPr lang="en-US"/>
          </a:p>
        </p:txBody>
      </p:sp>
    </p:spTree>
  </p:cSld>
  <p:clrMapOvr>
    <a:masterClrMapping/>
  </p:clrMapOvr>
  <p:transition>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8"/>
          <p:cNvSpPr>
            <a:spLocks noGrp="1" noChangeArrowheads="1"/>
          </p:cNvSpPr>
          <p:nvPr>
            <p:ph type="dt" sz="half" idx="10"/>
          </p:nvPr>
        </p:nvSpPr>
        <p:spPr>
          <a:ln/>
        </p:spPr>
        <p:txBody>
          <a:bodyPr/>
          <a:lstStyle>
            <a:lvl1pPr>
              <a:defRPr/>
            </a:lvl1pPr>
          </a:lstStyle>
          <a:p>
            <a:pPr>
              <a:defRPr/>
            </a:pPr>
            <a:fld id="{0105206A-6D88-47A6-80A2-E2C60F35DA79}" type="datetime1">
              <a:rPr lang="en-US" smtClean="0"/>
              <a:pPr>
                <a:defRPr/>
              </a:pPr>
              <a:t>3/17/2022</a:t>
            </a:fld>
            <a:endParaRPr lang="en-US"/>
          </a:p>
        </p:txBody>
      </p:sp>
      <p:sp>
        <p:nvSpPr>
          <p:cNvPr id="6" name="Rectangle 31"/>
          <p:cNvSpPr>
            <a:spLocks noGrp="1" noChangeArrowheads="1"/>
          </p:cNvSpPr>
          <p:nvPr>
            <p:ph type="sldNum" sz="quarter" idx="11"/>
          </p:nvPr>
        </p:nvSpPr>
        <p:spPr>
          <a:ln/>
        </p:spPr>
        <p:txBody>
          <a:bodyPr/>
          <a:lstStyle>
            <a:lvl1pPr>
              <a:defRPr/>
            </a:lvl1pPr>
          </a:lstStyle>
          <a:p>
            <a:pPr>
              <a:defRPr/>
            </a:pPr>
            <a:fld id="{5AD9922E-8605-4F4F-AA72-D14FE006D9B7}" type="slidenum">
              <a:rPr lang="en-US"/>
              <a:pPr>
                <a:defRPr/>
              </a:pPr>
              <a:t>‹#›</a:t>
            </a:fld>
            <a:endParaRPr lang="en-US"/>
          </a:p>
        </p:txBody>
      </p:sp>
    </p:spTree>
  </p:cSld>
  <p:clrMapOvr>
    <a:masterClrMapping/>
  </p:clrMapOvr>
  <p:transition>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914400" y="1600200"/>
            <a:ext cx="8247063" cy="5257800"/>
            <a:chOff x="576" y="1008"/>
            <a:chExt cx="5195" cy="3312"/>
          </a:xfrm>
        </p:grpSpPr>
        <p:sp>
          <p:nvSpPr>
            <p:cNvPr id="2" name="Rectangle 2" descr="White marble"/>
            <p:cNvSpPr>
              <a:spLocks noChangeArrowheads="1"/>
            </p:cNvSpPr>
            <p:nvPr/>
          </p:nvSpPr>
          <p:spPr bwMode="auto">
            <a:xfrm>
              <a:off x="641" y="1014"/>
              <a:ext cx="5117" cy="3305"/>
            </a:xfrm>
            <a:prstGeom prst="rect">
              <a:avLst/>
            </a:prstGeom>
            <a:blipFill dpi="0" rotWithShape="0">
              <a:blip r:embed="rId13"/>
              <a:srcRect/>
              <a:tile tx="0" ty="0" sx="100000" sy="100000" flip="none" algn="tl"/>
            </a:blipFill>
            <a:ln w="9525">
              <a:noFill/>
              <a:miter lim="800000"/>
              <a:headEnd/>
              <a:tailEnd/>
            </a:ln>
            <a:effectLst/>
          </p:spPr>
          <p:txBody>
            <a:bodyPr wrap="none" lIns="92075" tIns="46038" rIns="92075" bIns="46038" anchor="ctr"/>
            <a:lstStyle/>
            <a:p>
              <a:pPr>
                <a:spcBef>
                  <a:spcPct val="50000"/>
                </a:spcBef>
                <a:defRPr/>
              </a:pPr>
              <a:endParaRPr lang="en-IN"/>
            </a:p>
          </p:txBody>
        </p:sp>
        <p:sp>
          <p:nvSpPr>
            <p:cNvPr id="3" name="Rectangle 3"/>
            <p:cNvSpPr>
              <a:spLocks noChangeArrowheads="1"/>
            </p:cNvSpPr>
            <p:nvPr/>
          </p:nvSpPr>
          <p:spPr bwMode="auto">
            <a:xfrm>
              <a:off x="576" y="1008"/>
              <a:ext cx="65" cy="3311"/>
            </a:xfrm>
            <a:prstGeom prst="rect">
              <a:avLst/>
            </a:prstGeom>
            <a:solidFill>
              <a:schemeClr val="accent1"/>
            </a:solidFill>
            <a:ln w="9525">
              <a:noFill/>
              <a:miter lim="800000"/>
              <a:headEnd/>
              <a:tailEnd/>
            </a:ln>
            <a:effectLst/>
          </p:spPr>
          <p:txBody>
            <a:bodyPr/>
            <a:lstStyle/>
            <a:p>
              <a:pPr>
                <a:defRPr/>
              </a:pPr>
              <a:endParaRPr lang="en-US"/>
            </a:p>
          </p:txBody>
        </p:sp>
        <p:sp>
          <p:nvSpPr>
            <p:cNvPr id="4" name="Rectangle 4"/>
            <p:cNvSpPr>
              <a:spLocks noChangeArrowheads="1"/>
            </p:cNvSpPr>
            <p:nvPr/>
          </p:nvSpPr>
          <p:spPr bwMode="auto">
            <a:xfrm>
              <a:off x="576" y="1008"/>
              <a:ext cx="5195" cy="62"/>
            </a:xfrm>
            <a:prstGeom prst="rect">
              <a:avLst/>
            </a:prstGeom>
            <a:solidFill>
              <a:schemeClr val="accent1"/>
            </a:solidFill>
            <a:ln w="9525">
              <a:noFill/>
              <a:miter lim="800000"/>
              <a:headEnd/>
              <a:tailEnd/>
            </a:ln>
            <a:effectLst/>
          </p:spPr>
          <p:txBody>
            <a:bodyPr/>
            <a:lstStyle/>
            <a:p>
              <a:pPr>
                <a:defRPr/>
              </a:pPr>
              <a:endParaRPr lang="en-US"/>
            </a:p>
          </p:txBody>
        </p:sp>
        <p:sp>
          <p:nvSpPr>
            <p:cNvPr id="1029" name="Rectangle 5"/>
            <p:cNvSpPr>
              <a:spLocks noChangeArrowheads="1"/>
            </p:cNvSpPr>
            <p:nvPr/>
          </p:nvSpPr>
          <p:spPr bwMode="auto">
            <a:xfrm>
              <a:off x="5498"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0" name="Rectangle 6"/>
            <p:cNvSpPr>
              <a:spLocks noChangeArrowheads="1"/>
            </p:cNvSpPr>
            <p:nvPr/>
          </p:nvSpPr>
          <p:spPr bwMode="auto">
            <a:xfrm>
              <a:off x="4975" y="1014"/>
              <a:ext cx="261" cy="50"/>
            </a:xfrm>
            <a:prstGeom prst="rect">
              <a:avLst/>
            </a:prstGeom>
            <a:solidFill>
              <a:schemeClr val="folHlink"/>
            </a:solidFill>
            <a:ln w="9525">
              <a:noFill/>
              <a:miter lim="800000"/>
              <a:headEnd/>
              <a:tailEnd/>
            </a:ln>
            <a:effectLst/>
          </p:spPr>
          <p:txBody>
            <a:bodyPr/>
            <a:lstStyle/>
            <a:p>
              <a:pPr>
                <a:defRPr/>
              </a:pPr>
              <a:endParaRPr lang="en-US"/>
            </a:p>
          </p:txBody>
        </p:sp>
        <p:sp>
          <p:nvSpPr>
            <p:cNvPr id="1031" name="Rectangle 7"/>
            <p:cNvSpPr>
              <a:spLocks noChangeArrowheads="1"/>
            </p:cNvSpPr>
            <p:nvPr/>
          </p:nvSpPr>
          <p:spPr bwMode="auto">
            <a:xfrm>
              <a:off x="4454" y="1014"/>
              <a:ext cx="259" cy="50"/>
            </a:xfrm>
            <a:prstGeom prst="rect">
              <a:avLst/>
            </a:prstGeom>
            <a:solidFill>
              <a:schemeClr val="folHlink"/>
            </a:solidFill>
            <a:ln w="9525">
              <a:noFill/>
              <a:miter lim="800000"/>
              <a:headEnd/>
              <a:tailEnd/>
            </a:ln>
            <a:effectLst/>
          </p:spPr>
          <p:txBody>
            <a:bodyPr/>
            <a:lstStyle/>
            <a:p>
              <a:pPr>
                <a:defRPr/>
              </a:pPr>
              <a:endParaRPr lang="en-US"/>
            </a:p>
          </p:txBody>
        </p:sp>
        <p:sp>
          <p:nvSpPr>
            <p:cNvPr id="1032" name="Rectangle 8"/>
            <p:cNvSpPr>
              <a:spLocks noChangeArrowheads="1"/>
            </p:cNvSpPr>
            <p:nvPr/>
          </p:nvSpPr>
          <p:spPr bwMode="auto">
            <a:xfrm>
              <a:off x="3931"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3" name="Rectangle 9"/>
            <p:cNvSpPr>
              <a:spLocks noChangeArrowheads="1"/>
            </p:cNvSpPr>
            <p:nvPr/>
          </p:nvSpPr>
          <p:spPr bwMode="auto">
            <a:xfrm>
              <a:off x="3409"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4" name="Rectangle 10"/>
            <p:cNvSpPr>
              <a:spLocks noChangeArrowheads="1"/>
            </p:cNvSpPr>
            <p:nvPr/>
          </p:nvSpPr>
          <p:spPr bwMode="auto">
            <a:xfrm>
              <a:off x="2887"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5" name="Rectangle 11"/>
            <p:cNvSpPr>
              <a:spLocks noChangeArrowheads="1"/>
            </p:cNvSpPr>
            <p:nvPr/>
          </p:nvSpPr>
          <p:spPr bwMode="auto">
            <a:xfrm>
              <a:off x="2365"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6" name="Rectangle 12"/>
            <p:cNvSpPr>
              <a:spLocks noChangeArrowheads="1"/>
            </p:cNvSpPr>
            <p:nvPr/>
          </p:nvSpPr>
          <p:spPr bwMode="auto">
            <a:xfrm>
              <a:off x="1842"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7" name="Rectangle 13"/>
            <p:cNvSpPr>
              <a:spLocks noChangeArrowheads="1"/>
            </p:cNvSpPr>
            <p:nvPr/>
          </p:nvSpPr>
          <p:spPr bwMode="auto">
            <a:xfrm>
              <a:off x="1320" y="1014"/>
              <a:ext cx="261" cy="50"/>
            </a:xfrm>
            <a:prstGeom prst="rect">
              <a:avLst/>
            </a:prstGeom>
            <a:solidFill>
              <a:schemeClr val="folHlink"/>
            </a:solidFill>
            <a:ln w="9525">
              <a:noFill/>
              <a:miter lim="800000"/>
              <a:headEnd/>
              <a:tailEnd/>
            </a:ln>
            <a:effectLst/>
          </p:spPr>
          <p:txBody>
            <a:bodyPr/>
            <a:lstStyle/>
            <a:p>
              <a:pPr>
                <a:defRPr/>
              </a:pPr>
              <a:endParaRPr lang="en-US"/>
            </a:p>
          </p:txBody>
        </p:sp>
        <p:sp>
          <p:nvSpPr>
            <p:cNvPr id="1038" name="Rectangle 14"/>
            <p:cNvSpPr>
              <a:spLocks noChangeArrowheads="1"/>
            </p:cNvSpPr>
            <p:nvPr/>
          </p:nvSpPr>
          <p:spPr bwMode="auto">
            <a:xfrm>
              <a:off x="798" y="1014"/>
              <a:ext cx="260" cy="50"/>
            </a:xfrm>
            <a:prstGeom prst="rect">
              <a:avLst/>
            </a:prstGeom>
            <a:solidFill>
              <a:schemeClr val="folHlink"/>
            </a:solidFill>
            <a:ln w="9525">
              <a:noFill/>
              <a:miter lim="800000"/>
              <a:headEnd/>
              <a:tailEnd/>
            </a:ln>
            <a:effectLst/>
          </p:spPr>
          <p:txBody>
            <a:bodyPr/>
            <a:lstStyle/>
            <a:p>
              <a:pPr>
                <a:defRPr/>
              </a:pPr>
              <a:endParaRPr lang="en-US"/>
            </a:p>
          </p:txBody>
        </p:sp>
        <p:sp>
          <p:nvSpPr>
            <p:cNvPr id="1039" name="Rectangle 15"/>
            <p:cNvSpPr>
              <a:spLocks noChangeArrowheads="1"/>
            </p:cNvSpPr>
            <p:nvPr/>
          </p:nvSpPr>
          <p:spPr bwMode="auto">
            <a:xfrm>
              <a:off x="581" y="1114"/>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1040" name="Rectangle 16"/>
            <p:cNvSpPr>
              <a:spLocks noChangeArrowheads="1"/>
            </p:cNvSpPr>
            <p:nvPr/>
          </p:nvSpPr>
          <p:spPr bwMode="auto">
            <a:xfrm>
              <a:off x="581" y="1607"/>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1041" name="Rectangle 17"/>
            <p:cNvSpPr>
              <a:spLocks noChangeArrowheads="1"/>
            </p:cNvSpPr>
            <p:nvPr/>
          </p:nvSpPr>
          <p:spPr bwMode="auto">
            <a:xfrm>
              <a:off x="581" y="2101"/>
              <a:ext cx="53" cy="245"/>
            </a:xfrm>
            <a:prstGeom prst="rect">
              <a:avLst/>
            </a:prstGeom>
            <a:solidFill>
              <a:schemeClr val="folHlink"/>
            </a:solidFill>
            <a:ln w="9525">
              <a:noFill/>
              <a:miter lim="800000"/>
              <a:headEnd/>
              <a:tailEnd/>
            </a:ln>
            <a:effectLst/>
          </p:spPr>
          <p:txBody>
            <a:bodyPr/>
            <a:lstStyle/>
            <a:p>
              <a:pPr>
                <a:defRPr/>
              </a:pPr>
              <a:endParaRPr lang="en-US"/>
            </a:p>
          </p:txBody>
        </p:sp>
        <p:sp>
          <p:nvSpPr>
            <p:cNvPr id="1042" name="Rectangle 18"/>
            <p:cNvSpPr>
              <a:spLocks noChangeArrowheads="1"/>
            </p:cNvSpPr>
            <p:nvPr/>
          </p:nvSpPr>
          <p:spPr bwMode="auto">
            <a:xfrm>
              <a:off x="581" y="2594"/>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1043" name="Rectangle 19"/>
            <p:cNvSpPr>
              <a:spLocks noChangeArrowheads="1"/>
            </p:cNvSpPr>
            <p:nvPr/>
          </p:nvSpPr>
          <p:spPr bwMode="auto">
            <a:xfrm>
              <a:off x="581" y="3088"/>
              <a:ext cx="53" cy="245"/>
            </a:xfrm>
            <a:prstGeom prst="rect">
              <a:avLst/>
            </a:prstGeom>
            <a:solidFill>
              <a:schemeClr val="folHlink"/>
            </a:solidFill>
            <a:ln w="9525">
              <a:noFill/>
              <a:miter lim="800000"/>
              <a:headEnd/>
              <a:tailEnd/>
            </a:ln>
            <a:effectLst/>
          </p:spPr>
          <p:txBody>
            <a:bodyPr/>
            <a:lstStyle/>
            <a:p>
              <a:pPr>
                <a:defRPr/>
              </a:pPr>
              <a:endParaRPr lang="en-US"/>
            </a:p>
          </p:txBody>
        </p:sp>
        <p:sp>
          <p:nvSpPr>
            <p:cNvPr id="1044" name="Rectangle 20"/>
            <p:cNvSpPr>
              <a:spLocks noChangeArrowheads="1"/>
            </p:cNvSpPr>
            <p:nvPr/>
          </p:nvSpPr>
          <p:spPr bwMode="auto">
            <a:xfrm>
              <a:off x="581" y="3581"/>
              <a:ext cx="53" cy="246"/>
            </a:xfrm>
            <a:prstGeom prst="rect">
              <a:avLst/>
            </a:prstGeom>
            <a:solidFill>
              <a:schemeClr val="folHlink"/>
            </a:solidFill>
            <a:ln w="9525">
              <a:noFill/>
              <a:miter lim="800000"/>
              <a:headEnd/>
              <a:tailEnd/>
            </a:ln>
            <a:effectLst/>
          </p:spPr>
          <p:txBody>
            <a:bodyPr/>
            <a:lstStyle/>
            <a:p>
              <a:pPr>
                <a:defRPr/>
              </a:pPr>
              <a:endParaRPr lang="en-US"/>
            </a:p>
          </p:txBody>
        </p:sp>
        <p:sp>
          <p:nvSpPr>
            <p:cNvPr id="1045" name="Rectangle 21"/>
            <p:cNvSpPr>
              <a:spLocks noChangeArrowheads="1"/>
            </p:cNvSpPr>
            <p:nvPr/>
          </p:nvSpPr>
          <p:spPr bwMode="auto">
            <a:xfrm>
              <a:off x="581" y="4074"/>
              <a:ext cx="53" cy="246"/>
            </a:xfrm>
            <a:prstGeom prst="rect">
              <a:avLst/>
            </a:prstGeom>
            <a:solidFill>
              <a:schemeClr val="folHlink"/>
            </a:solidFill>
            <a:ln w="9525">
              <a:noFill/>
              <a:miter lim="800000"/>
              <a:headEnd/>
              <a:tailEnd/>
            </a:ln>
            <a:effectLst/>
          </p:spPr>
          <p:txBody>
            <a:bodyPr/>
            <a:lstStyle/>
            <a:p>
              <a:pPr>
                <a:defRPr/>
              </a:pPr>
              <a:endParaRPr lang="en-US"/>
            </a:p>
          </p:txBody>
        </p:sp>
      </p:grpSp>
      <p:sp>
        <p:nvSpPr>
          <p:cNvPr id="1027" name="Rectangle 23"/>
          <p:cNvSpPr>
            <a:spLocks noGrp="1" noChangeArrowheads="1"/>
          </p:cNvSpPr>
          <p:nvPr>
            <p:ph type="title"/>
          </p:nvPr>
        </p:nvSpPr>
        <p:spPr bwMode="auto">
          <a:xfrm>
            <a:off x="1371600" y="304800"/>
            <a:ext cx="72390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8" name="Rectangle 24"/>
          <p:cNvSpPr>
            <a:spLocks noGrp="1" noChangeArrowheads="1"/>
          </p:cNvSpPr>
          <p:nvPr>
            <p:ph type="body" idx="1"/>
          </p:nvPr>
        </p:nvSpPr>
        <p:spPr bwMode="auto">
          <a:xfrm>
            <a:off x="1295400" y="1828800"/>
            <a:ext cx="7313613" cy="43434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2" name="Rectangle 28"/>
          <p:cNvSpPr>
            <a:spLocks noGrp="1" noChangeArrowheads="1"/>
          </p:cNvSpPr>
          <p:nvPr>
            <p:ph type="dt" sz="half" idx="2"/>
          </p:nvPr>
        </p:nvSpPr>
        <p:spPr bwMode="auto">
          <a:xfrm>
            <a:off x="8153400" y="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kumimoji="0" sz="1400" smtClean="0">
                <a:cs typeface="Tunga" pitchFamily="2"/>
              </a:defRPr>
            </a:lvl1pPr>
          </a:lstStyle>
          <a:p>
            <a:pPr>
              <a:defRPr/>
            </a:pPr>
            <a:fld id="{B9ACE8EE-4931-4400-8D86-F7A7B14784AA}" type="datetime1">
              <a:rPr lang="en-US" smtClean="0"/>
              <a:pPr>
                <a:defRPr/>
              </a:pPr>
              <a:t>3/17/2022</a:t>
            </a:fld>
            <a:endParaRPr lang="en-US"/>
          </a:p>
        </p:txBody>
      </p:sp>
      <p:sp>
        <p:nvSpPr>
          <p:cNvPr id="1055" name="Rectangle 31"/>
          <p:cNvSpPr>
            <a:spLocks noGrp="1" noChangeArrowheads="1"/>
          </p:cNvSpPr>
          <p:nvPr>
            <p:ph type="sldNum" sz="quarter" idx="4"/>
          </p:nvPr>
        </p:nvSpPr>
        <p:spPr bwMode="auto">
          <a:xfrm>
            <a:off x="6934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9789066-7E41-424C-8FA0-2989692D118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circle/>
  </p:transition>
  <p:hf sldNum="0" hdr="0" ftr="0"/>
  <p:txStyles>
    <p:titleStyle>
      <a:lvl1pPr algn="l" rtl="0" eaLnBrk="0" fontAlgn="base" hangingPunct="0">
        <a:spcBef>
          <a:spcPct val="0"/>
        </a:spcBef>
        <a:spcAft>
          <a:spcPct val="0"/>
        </a:spcAft>
        <a:defRPr kumimoji="1" sz="4800">
          <a:solidFill>
            <a:schemeClr val="tx2"/>
          </a:solidFill>
          <a:latin typeface="+mj-lt"/>
          <a:ea typeface="+mj-ea"/>
          <a:cs typeface="+mj-cs"/>
        </a:defRPr>
      </a:lvl1pPr>
      <a:lvl2pPr algn="l" rtl="0" eaLnBrk="0" fontAlgn="base" hangingPunct="0">
        <a:spcBef>
          <a:spcPct val="0"/>
        </a:spcBef>
        <a:spcAft>
          <a:spcPct val="0"/>
        </a:spcAft>
        <a:defRPr kumimoji="1" sz="4800">
          <a:solidFill>
            <a:schemeClr val="tx2"/>
          </a:solidFill>
          <a:latin typeface="Arial Narrow" pitchFamily="34" charset="0"/>
        </a:defRPr>
      </a:lvl2pPr>
      <a:lvl3pPr algn="l" rtl="0" eaLnBrk="0" fontAlgn="base" hangingPunct="0">
        <a:spcBef>
          <a:spcPct val="0"/>
        </a:spcBef>
        <a:spcAft>
          <a:spcPct val="0"/>
        </a:spcAft>
        <a:defRPr kumimoji="1" sz="4800">
          <a:solidFill>
            <a:schemeClr val="tx2"/>
          </a:solidFill>
          <a:latin typeface="Arial Narrow" pitchFamily="34" charset="0"/>
        </a:defRPr>
      </a:lvl3pPr>
      <a:lvl4pPr algn="l" rtl="0" eaLnBrk="0" fontAlgn="base" hangingPunct="0">
        <a:spcBef>
          <a:spcPct val="0"/>
        </a:spcBef>
        <a:spcAft>
          <a:spcPct val="0"/>
        </a:spcAft>
        <a:defRPr kumimoji="1" sz="4800">
          <a:solidFill>
            <a:schemeClr val="tx2"/>
          </a:solidFill>
          <a:latin typeface="Arial Narrow" pitchFamily="34" charset="0"/>
        </a:defRPr>
      </a:lvl4pPr>
      <a:lvl5pPr algn="l" rtl="0" eaLnBrk="0" fontAlgn="base" hangingPunct="0">
        <a:spcBef>
          <a:spcPct val="0"/>
        </a:spcBef>
        <a:spcAft>
          <a:spcPct val="0"/>
        </a:spcAft>
        <a:defRPr kumimoji="1" sz="4800">
          <a:solidFill>
            <a:schemeClr val="tx2"/>
          </a:solidFill>
          <a:latin typeface="Arial Narrow" pitchFamily="34" charset="0"/>
        </a:defRPr>
      </a:lvl5pPr>
      <a:lvl6pPr marL="457200" algn="l" rtl="0" eaLnBrk="0" fontAlgn="base" hangingPunct="0">
        <a:spcBef>
          <a:spcPct val="0"/>
        </a:spcBef>
        <a:spcAft>
          <a:spcPct val="0"/>
        </a:spcAft>
        <a:defRPr kumimoji="1" sz="4800">
          <a:solidFill>
            <a:schemeClr val="tx2"/>
          </a:solidFill>
          <a:latin typeface="Arial Narrow" pitchFamily="34" charset="0"/>
        </a:defRPr>
      </a:lvl6pPr>
      <a:lvl7pPr marL="914400" algn="l" rtl="0" eaLnBrk="0" fontAlgn="base" hangingPunct="0">
        <a:spcBef>
          <a:spcPct val="0"/>
        </a:spcBef>
        <a:spcAft>
          <a:spcPct val="0"/>
        </a:spcAft>
        <a:defRPr kumimoji="1" sz="4800">
          <a:solidFill>
            <a:schemeClr val="tx2"/>
          </a:solidFill>
          <a:latin typeface="Arial Narrow" pitchFamily="34" charset="0"/>
        </a:defRPr>
      </a:lvl7pPr>
      <a:lvl8pPr marL="1371600" algn="l" rtl="0" eaLnBrk="0" fontAlgn="base" hangingPunct="0">
        <a:spcBef>
          <a:spcPct val="0"/>
        </a:spcBef>
        <a:spcAft>
          <a:spcPct val="0"/>
        </a:spcAft>
        <a:defRPr kumimoji="1" sz="4800">
          <a:solidFill>
            <a:schemeClr val="tx2"/>
          </a:solidFill>
          <a:latin typeface="Arial Narrow" pitchFamily="34" charset="0"/>
        </a:defRPr>
      </a:lvl8pPr>
      <a:lvl9pPr marL="1828800" algn="l" rtl="0" eaLnBrk="0" fontAlgn="base" hangingPunct="0">
        <a:spcBef>
          <a:spcPct val="0"/>
        </a:spcBef>
        <a:spcAft>
          <a:spcPct val="0"/>
        </a:spcAft>
        <a:defRPr kumimoji="1" sz="4800">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audio" Target="file:///C:\olddata\dfolder\songs\Sexy%20eys.mp3"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e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33ABDBE-5C19-4013-A2C7-D66BE410A657}"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23E30"/>
        </a:solidFill>
        <a:effectLst/>
      </p:bgPr>
    </p:bg>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fld id="{1F1D91CD-39B8-46E9-9955-5CAF79973D1D}" type="datetime1">
              <a:rPr lang="en-US" smtClean="0"/>
              <a:pPr/>
              <a:t>3/17/2022</a:t>
            </a:fld>
            <a:endParaRPr lang="en-US">
              <a:ea typeface="Tunga" pitchFamily="2"/>
            </a:endParaRPr>
          </a:p>
        </p:txBody>
      </p:sp>
      <p:sp>
        <p:nvSpPr>
          <p:cNvPr id="6148" name="Rectangle 2"/>
          <p:cNvSpPr>
            <a:spLocks noGrp="1" noChangeArrowheads="1"/>
          </p:cNvSpPr>
          <p:nvPr>
            <p:ph type="title"/>
          </p:nvPr>
        </p:nvSpPr>
        <p:spPr/>
        <p:style>
          <a:lnRef idx="3">
            <a:schemeClr val="lt1"/>
          </a:lnRef>
          <a:fillRef idx="1">
            <a:schemeClr val="dk1"/>
          </a:fillRef>
          <a:effectRef idx="1">
            <a:schemeClr val="dk1"/>
          </a:effectRef>
          <a:fontRef idx="minor">
            <a:schemeClr val="lt1"/>
          </a:fontRef>
        </p:style>
        <p:txBody>
          <a:bodyPr/>
          <a:lstStyle/>
          <a:p>
            <a:r>
              <a:rPr lang="en-US" b="1" dirty="0" smtClean="0">
                <a:solidFill>
                  <a:srgbClr val="FFFF00"/>
                </a:solidFill>
              </a:rPr>
              <a:t>Definition of Ethics  </a:t>
            </a:r>
          </a:p>
        </p:txBody>
      </p:sp>
      <p:sp>
        <p:nvSpPr>
          <p:cNvPr id="6149" name="Rectangle 3"/>
          <p:cNvSpPr>
            <a:spLocks noGrp="1" noChangeArrowheads="1"/>
          </p:cNvSpPr>
          <p:nvPr>
            <p:ph type="body" idx="1"/>
          </p:nvPr>
        </p:nvSpPr>
        <p:spPr>
          <a:xfrm>
            <a:off x="1219200" y="1828800"/>
            <a:ext cx="7389813" cy="4648200"/>
          </a:xfrm>
          <a:solidFill>
            <a:srgbClr val="FFFF00"/>
          </a:solidFill>
          <a:ln>
            <a:solidFill>
              <a:srgbClr val="FFFF00"/>
            </a:solidFill>
          </a:ln>
          <a:scene3d>
            <a:camera prst="isometricOffAxis1Right"/>
            <a:lightRig rig="threePt" dir="t"/>
          </a:scene3d>
          <a:sp3d>
            <a:bevelT prst="angle"/>
          </a:sp3d>
        </p:spPr>
        <p:txBody>
          <a:bodyPr/>
          <a:lstStyle/>
          <a:p>
            <a:r>
              <a:rPr lang="en-US" b="1" dirty="0" smtClean="0"/>
              <a:t>Is defined as </a:t>
            </a:r>
          </a:p>
          <a:p>
            <a:pPr>
              <a:buFont typeface="Wingdings" pitchFamily="2" charset="2"/>
              <a:buNone/>
            </a:pPr>
            <a:endParaRPr lang="en-US" b="1" dirty="0" smtClean="0"/>
          </a:p>
          <a:p>
            <a:pPr>
              <a:buFont typeface="Wingdings" pitchFamily="2" charset="2"/>
              <a:buNone/>
            </a:pPr>
            <a:r>
              <a:rPr lang="en-US" b="1" dirty="0" smtClean="0"/>
              <a:t>"the science of the ideal human character and </a:t>
            </a:r>
            <a:r>
              <a:rPr lang="en-US" b="1" dirty="0" err="1" smtClean="0"/>
              <a:t>behaviour</a:t>
            </a:r>
            <a:r>
              <a:rPr lang="en-US" b="1" dirty="0" smtClean="0"/>
              <a:t> in situations where distinction must be made between right and wrong, duty must be followed and good interpersonal relations maintained".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9">
                                            <p:txEl>
                                              <p:pRg st="2" end="2"/>
                                            </p:txEl>
                                          </p:spTgt>
                                        </p:tgtEl>
                                        <p:attrNameLst>
                                          <p:attrName>style.visibility</p:attrName>
                                        </p:attrNameLst>
                                      </p:cBhvr>
                                      <p:to>
                                        <p:strVal val="visible"/>
                                      </p:to>
                                    </p:set>
                                    <p:anim calcmode="lin" valueType="num">
                                      <p:cBhvr additive="base">
                                        <p:cTn id="7" dur="500" fill="hold"/>
                                        <p:tgtEl>
                                          <p:spTgt spid="614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fld id="{BC4CECED-896E-476B-AB15-B4B59C7B2902}" type="datetime1">
              <a:rPr lang="en-US" smtClean="0"/>
              <a:pPr/>
              <a:t>3/17/2022</a:t>
            </a:fld>
            <a:endParaRPr lang="en-US">
              <a:ea typeface="Tunga" pitchFamily="2"/>
            </a:endParaRPr>
          </a:p>
        </p:txBody>
      </p:sp>
      <p:sp>
        <p:nvSpPr>
          <p:cNvPr id="8196" name="Rectangle 2"/>
          <p:cNvSpPr>
            <a:spLocks noGrp="1" noChangeArrowheads="1"/>
          </p:cNvSpPr>
          <p:nvPr>
            <p:ph type="title"/>
          </p:nvPr>
        </p:nvSpPr>
        <p:spPr/>
        <p:txBody>
          <a:bodyPr/>
          <a:lstStyle/>
          <a:p>
            <a:r>
              <a:rPr lang="en-US" b="1" smtClean="0">
                <a:solidFill>
                  <a:schemeClr val="bg1"/>
                </a:solidFill>
              </a:rPr>
              <a:t>The Indian Scenario </a:t>
            </a:r>
          </a:p>
        </p:txBody>
      </p:sp>
      <p:sp>
        <p:nvSpPr>
          <p:cNvPr id="8197" name="Rectangle 3"/>
          <p:cNvSpPr>
            <a:spLocks noGrp="1" noChangeArrowheads="1"/>
          </p:cNvSpPr>
          <p:nvPr>
            <p:ph type="body" idx="1"/>
          </p:nvPr>
        </p:nvSpPr>
        <p:spPr>
          <a:xfrm>
            <a:off x="1295400" y="1524000"/>
            <a:ext cx="7313613" cy="4876800"/>
          </a:xfrm>
        </p:spPr>
        <p:txBody>
          <a:bodyPr/>
          <a:lstStyle/>
          <a:p>
            <a:r>
              <a:rPr lang="en-US" b="1" dirty="0" smtClean="0"/>
              <a:t>‘Ethical rules for Dentists’ were initially formed by the DCI, and the Dentist Act was amended via section 17A.</a:t>
            </a:r>
          </a:p>
          <a:p>
            <a:endParaRPr lang="en-US" b="1" dirty="0" smtClean="0"/>
          </a:p>
          <a:p>
            <a:r>
              <a:rPr lang="en-US" b="1" dirty="0" smtClean="0"/>
              <a:t>The code of ethics was framed by the Dental Council in 1975 and later notified by the Government of India as Dentists Regulations 1976.  </a:t>
            </a:r>
          </a:p>
          <a:p>
            <a:endParaRPr lang="en-US" b="1" dirty="0" smtClean="0"/>
          </a:p>
          <a:p>
            <a:r>
              <a:rPr lang="en-US" b="1" dirty="0" smtClean="0"/>
              <a:t>It is in force from August 1976. </a:t>
            </a:r>
          </a:p>
        </p:txBody>
      </p:sp>
    </p:spTree>
  </p:cSld>
  <p:clrMapOvr>
    <a:masterClrMapping/>
  </p:clrMapOvr>
  <p:transition>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E0C5B81D-A88B-42C4-AE29-CF8761F1E0B7}" type="datetime1">
              <a:rPr lang="en-US" smtClean="0"/>
              <a:pPr>
                <a:defRPr/>
              </a:pPr>
              <a:t>3/17/2022</a:t>
            </a:fld>
            <a:endParaRPr lang="en-US"/>
          </a:p>
        </p:txBody>
      </p:sp>
      <p:pic>
        <p:nvPicPr>
          <p:cNvPr id="6" name="Picture 4" descr="C:\Documents and Settings\XPPRESP3\Desktop\ethics_in_dentistry.png"/>
          <p:cNvPicPr>
            <a:picLocks noChangeAspect="1" noChangeArrowheads="1"/>
          </p:cNvPicPr>
          <p:nvPr/>
        </p:nvPicPr>
        <p:blipFill>
          <a:blip r:embed="rId2"/>
          <a:srcRect/>
          <a:stretch>
            <a:fillRect/>
          </a:stretch>
        </p:blipFill>
        <p:spPr bwMode="auto">
          <a:xfrm>
            <a:off x="457200" y="304800"/>
            <a:ext cx="8153400" cy="6248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style>
          <a:lnRef idx="0">
            <a:schemeClr val="dk1"/>
          </a:lnRef>
          <a:fillRef idx="3">
            <a:schemeClr val="dk1"/>
          </a:fillRef>
          <a:effectRef idx="3">
            <a:schemeClr val="dk1"/>
          </a:effectRef>
          <a:fontRef idx="minor">
            <a:schemeClr val="lt1"/>
          </a:fontRef>
        </p:style>
      </p:pic>
    </p:spTree>
  </p:cSld>
  <p:clrMapOvr>
    <a:masterClrMapping/>
  </p:clrMapOvr>
  <p:transition>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fld id="{6A3B34A0-E951-4382-942A-6BA18D6B741A}" type="datetime1">
              <a:rPr lang="en-US" smtClean="0"/>
              <a:pPr/>
              <a:t>3/17/2022</a:t>
            </a:fld>
            <a:endParaRPr lang="en-US">
              <a:ea typeface="Tunga" pitchFamily="2"/>
            </a:endParaRPr>
          </a:p>
        </p:txBody>
      </p:sp>
      <p:sp>
        <p:nvSpPr>
          <p:cNvPr id="9220" name="Rectangle 2"/>
          <p:cNvSpPr>
            <a:spLocks noGrp="1" noChangeArrowheads="1"/>
          </p:cNvSpPr>
          <p:nvPr>
            <p:ph type="title"/>
          </p:nvPr>
        </p:nvSpPr>
        <p:spPr/>
        <p:style>
          <a:lnRef idx="3">
            <a:schemeClr val="lt1"/>
          </a:lnRef>
          <a:fillRef idx="1">
            <a:schemeClr val="dk1"/>
          </a:fillRef>
          <a:effectRef idx="1">
            <a:schemeClr val="dk1"/>
          </a:effectRef>
          <a:fontRef idx="minor">
            <a:schemeClr val="lt1"/>
          </a:fontRef>
        </p:style>
        <p:txBody>
          <a:bodyPr/>
          <a:lstStyle/>
          <a:p>
            <a:r>
              <a:rPr lang="en-US" b="1" dirty="0" smtClean="0"/>
              <a:t>Why Code of Dental Ethics ?</a:t>
            </a:r>
            <a:r>
              <a:rPr lang="en-US" dirty="0" smtClean="0"/>
              <a:t> </a:t>
            </a:r>
          </a:p>
        </p:txBody>
      </p:sp>
      <p:sp>
        <p:nvSpPr>
          <p:cNvPr id="9221" name="Rectangle 3"/>
          <p:cNvSpPr>
            <a:spLocks noGrp="1" noChangeArrowheads="1"/>
          </p:cNvSpPr>
          <p:nvPr>
            <p:ph type="body" idx="1"/>
          </p:nvPr>
        </p:nvSpPr>
        <p:spPr>
          <a:xfrm>
            <a:off x="1143000" y="1828800"/>
            <a:ext cx="7543800" cy="4724400"/>
          </a:xfrm>
        </p:spPr>
        <p:txBody>
          <a:bodyPr/>
          <a:lstStyle/>
          <a:p>
            <a:endParaRPr lang="en-US" b="1" dirty="0" smtClean="0"/>
          </a:p>
          <a:p>
            <a:endParaRPr lang="en-US" b="1" dirty="0" smtClean="0"/>
          </a:p>
          <a:p>
            <a:r>
              <a:rPr lang="en-US" b="1" dirty="0" smtClean="0"/>
              <a:t>A systematic body of rules is needed "in order that dignity and honour of the dental profession may be upheld, its standards exalted, its sphere of usefulness extended and the advancement of dental science promoted.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9221">
                                            <p:txEl>
                                              <p:pRg st="2" end="2"/>
                                            </p:txEl>
                                          </p:spTgt>
                                        </p:tgtEl>
                                        <p:attrNameLst>
                                          <p:attrName>style.visibility</p:attrName>
                                        </p:attrNameLst>
                                      </p:cBhvr>
                                      <p:to>
                                        <p:strVal val="visible"/>
                                      </p:to>
                                    </p:set>
                                    <p:animEffect transition="in" filter="plus(in)">
                                      <p:cBhvr>
                                        <p:cTn id="7" dur="2000"/>
                                        <p:tgtEl>
                                          <p:spTgt spid="92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fld id="{1FF768E9-7859-48CE-9836-D6B2BF00C6F2}" type="datetime1">
              <a:rPr lang="en-US" smtClean="0"/>
              <a:pPr/>
              <a:t>3/17/2022</a:t>
            </a:fld>
            <a:endParaRPr lang="en-US">
              <a:ea typeface="Tunga" pitchFamily="2"/>
            </a:endParaRPr>
          </a:p>
        </p:txBody>
      </p:sp>
      <p:sp>
        <p:nvSpPr>
          <p:cNvPr id="10244" name="Rectangle 2"/>
          <p:cNvSpPr>
            <a:spLocks noGrp="1" noChangeArrowheads="1"/>
          </p:cNvSpPr>
          <p:nvPr>
            <p:ph type="title"/>
          </p:nvPr>
        </p:nvSpPr>
        <p:spPr/>
        <p:txBody>
          <a:bodyPr/>
          <a:lstStyle/>
          <a:p>
            <a:r>
              <a:rPr lang="en-US" b="1" smtClean="0"/>
              <a:t>Why Code of Dental Ethics ?</a:t>
            </a:r>
            <a:r>
              <a:rPr lang="en-US" smtClean="0"/>
              <a:t> </a:t>
            </a:r>
          </a:p>
        </p:txBody>
      </p:sp>
      <p:sp>
        <p:nvSpPr>
          <p:cNvPr id="10245" name="Rectangle 3"/>
          <p:cNvSpPr>
            <a:spLocks noGrp="1" noChangeArrowheads="1"/>
          </p:cNvSpPr>
          <p:nvPr>
            <p:ph type="body" idx="1"/>
          </p:nvPr>
        </p:nvSpPr>
        <p:spPr>
          <a:xfrm>
            <a:off x="1295400" y="1828800"/>
            <a:ext cx="7543800" cy="4724400"/>
          </a:xfrm>
        </p:spPr>
        <p:txBody>
          <a:bodyPr/>
          <a:lstStyle/>
          <a:p>
            <a:pPr>
              <a:buFont typeface="Wingdings" pitchFamily="2" charset="2"/>
              <a:buNone/>
            </a:pPr>
            <a:r>
              <a:rPr lang="en-US" b="1" dirty="0" smtClean="0"/>
              <a:t> </a:t>
            </a:r>
          </a:p>
          <a:p>
            <a:r>
              <a:rPr lang="en-US" b="1" dirty="0" smtClean="0"/>
              <a:t>And the members of the dental association may understand the duties and obligations clearly to the dental profession, to their patients and to the community at large.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animEffect transition="in" filter="checkerboard(across)">
                                      <p:cBhvr>
                                        <p:cTn id="7" dur="500"/>
                                        <p:tgtEl>
                                          <p:spTgt spid="1024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fld id="{FA38549B-0E85-4427-B00C-10BDBA94734B}" type="datetime1">
              <a:rPr lang="en-US" smtClean="0"/>
              <a:pPr/>
              <a:t>3/17/2022</a:t>
            </a:fld>
            <a:endParaRPr lang="en-US">
              <a:ea typeface="Tunga" pitchFamily="2"/>
            </a:endParaRPr>
          </a:p>
        </p:txBody>
      </p:sp>
      <p:sp>
        <p:nvSpPr>
          <p:cNvPr id="11268" name="Rectangle 2"/>
          <p:cNvSpPr>
            <a:spLocks noGrp="1" noChangeArrowheads="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 </a:t>
            </a:r>
            <a:r>
              <a:rPr lang="en-US" b="1" dirty="0" smtClean="0">
                <a:solidFill>
                  <a:srgbClr val="FFFF00"/>
                </a:solidFill>
              </a:rPr>
              <a:t>Profession</a:t>
            </a:r>
            <a:r>
              <a:rPr lang="en-US" b="1" dirty="0" smtClean="0">
                <a:solidFill>
                  <a:srgbClr val="C00000"/>
                </a:solidFill>
              </a:rPr>
              <a:t> </a:t>
            </a:r>
          </a:p>
        </p:txBody>
      </p:sp>
      <p:sp>
        <p:nvSpPr>
          <p:cNvPr id="11269" name="Rectangle 3"/>
          <p:cNvSpPr>
            <a:spLocks noGrp="1" noChangeArrowheads="1"/>
          </p:cNvSpPr>
          <p:nvPr>
            <p:ph type="body" idx="1"/>
          </p:nvPr>
        </p:nvSpPr>
        <p:spPr>
          <a:xfrm>
            <a:off x="1143000" y="1752600"/>
            <a:ext cx="7467600" cy="5105400"/>
          </a:xfrm>
          <a:solidFill>
            <a:srgbClr val="00B0F0"/>
          </a:solidFill>
          <a:scene3d>
            <a:camera prst="orthographicFront"/>
            <a:lightRig rig="threePt" dir="t"/>
          </a:scene3d>
          <a:sp3d>
            <a:bevelT prst="angle"/>
          </a:sp3d>
        </p:spPr>
        <p:txBody>
          <a:bodyPr/>
          <a:lstStyle/>
          <a:p>
            <a:r>
              <a:rPr lang="en-US" sz="2800" b="1" dirty="0" smtClean="0"/>
              <a:t>A profession consists of a limited group of persons who have acquired some special skill and are therefore able to perform that function in society better than the average person. </a:t>
            </a:r>
          </a:p>
          <a:p>
            <a:endParaRPr lang="en-US" sz="2800" b="1" dirty="0" smtClean="0"/>
          </a:p>
          <a:p>
            <a:endParaRPr lang="en-US" sz="2800" b="1" dirty="0" smtClean="0"/>
          </a:p>
          <a:p>
            <a:r>
              <a:rPr lang="en-US" sz="2800" b="1" dirty="0" smtClean="0"/>
              <a:t>A professional person is expected to have respect for human beings, competence in his chosen field, integrity and primary concern with service rather than with prestige or profit.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animEffect transition="in" filter="dissolve">
                                      <p:cBhvr>
                                        <p:cTn id="7" dur="500"/>
                                        <p:tgtEl>
                                          <p:spTgt spid="1126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nodeType="clickEffect">
                                  <p:stCondLst>
                                    <p:cond delay="0"/>
                                  </p:stCondLst>
                                  <p:childTnLst>
                                    <p:set>
                                      <p:cBhvr>
                                        <p:cTn id="11" dur="1" fill="hold">
                                          <p:stCondLst>
                                            <p:cond delay="0"/>
                                          </p:stCondLst>
                                        </p:cTn>
                                        <p:tgtEl>
                                          <p:spTgt spid="11269">
                                            <p:txEl>
                                              <p:pRg st="3" end="3"/>
                                            </p:txEl>
                                          </p:spTgt>
                                        </p:tgtEl>
                                        <p:attrNameLst>
                                          <p:attrName>style.visibility</p:attrName>
                                        </p:attrNameLst>
                                      </p:cBhvr>
                                      <p:to>
                                        <p:strVal val="visible"/>
                                      </p:to>
                                    </p:set>
                                    <p:anim calcmode="lin" valueType="num">
                                      <p:cBhvr>
                                        <p:cTn id="12" dur="500" fill="hold"/>
                                        <p:tgtEl>
                                          <p:spTgt spid="11269">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11269">
                                            <p:txEl>
                                              <p:pRg st="3" end="3"/>
                                            </p:txEl>
                                          </p:spTgt>
                                        </p:tgtEl>
                                        <p:attrNameLst>
                                          <p:attrName>ppt_h</p:attrName>
                                        </p:attrNameLst>
                                      </p:cBhvr>
                                      <p:tavLst>
                                        <p:tav tm="0">
                                          <p:val>
                                            <p:fltVal val="0"/>
                                          </p:val>
                                        </p:tav>
                                        <p:tav tm="100000">
                                          <p:val>
                                            <p:strVal val="#ppt_h"/>
                                          </p:val>
                                        </p:tav>
                                      </p:tavLst>
                                    </p:anim>
                                    <p:anim calcmode="lin" valueType="num">
                                      <p:cBhvr>
                                        <p:cTn id="14" dur="500" fill="hold"/>
                                        <p:tgtEl>
                                          <p:spTgt spid="11269">
                                            <p:txEl>
                                              <p:pRg st="3" end="3"/>
                                            </p:txEl>
                                          </p:spTgt>
                                        </p:tgtEl>
                                        <p:attrNameLst>
                                          <p:attrName>style.rotation</p:attrName>
                                        </p:attrNameLst>
                                      </p:cBhvr>
                                      <p:tavLst>
                                        <p:tav tm="0">
                                          <p:val>
                                            <p:fltVal val="360"/>
                                          </p:val>
                                        </p:tav>
                                        <p:tav tm="100000">
                                          <p:val>
                                            <p:fltVal val="0"/>
                                          </p:val>
                                        </p:tav>
                                      </p:tavLst>
                                    </p:anim>
                                    <p:animEffect transition="in" filter="fade">
                                      <p:cBhvr>
                                        <p:cTn id="15" dur="500"/>
                                        <p:tgtEl>
                                          <p:spTgt spid="1126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fld id="{644158AF-DB2F-43EF-8CAA-0044B68D0098}" type="datetime1">
              <a:rPr lang="en-US" smtClean="0"/>
              <a:pPr/>
              <a:t>3/17/2022</a:t>
            </a:fld>
            <a:endParaRPr lang="en-US">
              <a:ea typeface="Tunga" pitchFamily="2"/>
            </a:endParaRPr>
          </a:p>
        </p:txBody>
      </p:sp>
      <p:sp>
        <p:nvSpPr>
          <p:cNvPr id="12292" name="Rectangle 2"/>
          <p:cNvSpPr>
            <a:spLocks noGrp="1" noChangeArrowheads="1"/>
          </p:cNvSpPr>
          <p:nvPr>
            <p:ph type="title"/>
          </p:nvPr>
        </p:nvSpPr>
        <p:spPr/>
        <p:style>
          <a:lnRef idx="1">
            <a:schemeClr val="dk1"/>
          </a:lnRef>
          <a:fillRef idx="2">
            <a:schemeClr val="dk1"/>
          </a:fillRef>
          <a:effectRef idx="1">
            <a:schemeClr val="dk1"/>
          </a:effectRef>
          <a:fontRef idx="minor">
            <a:schemeClr val="dk1"/>
          </a:fontRef>
        </p:style>
        <p:txBody>
          <a:bodyPr/>
          <a:lstStyle/>
          <a:p>
            <a:r>
              <a:rPr lang="en-US" b="1" dirty="0" smtClean="0">
                <a:solidFill>
                  <a:schemeClr val="tx1"/>
                </a:solidFill>
              </a:rPr>
              <a:t>Dentistry as a Profession</a:t>
            </a:r>
          </a:p>
        </p:txBody>
      </p:sp>
      <p:sp>
        <p:nvSpPr>
          <p:cNvPr id="12293" name="Rectangle 3"/>
          <p:cNvSpPr>
            <a:spLocks noGrp="1" noChangeArrowheads="1"/>
          </p:cNvSpPr>
          <p:nvPr>
            <p:ph type="body" idx="1"/>
          </p:nvPr>
        </p:nvSpPr>
        <p:spPr/>
        <p:txBody>
          <a:bodyPr/>
          <a:lstStyle/>
          <a:p>
            <a:pPr>
              <a:lnSpc>
                <a:spcPct val="90000"/>
              </a:lnSpc>
            </a:pPr>
            <a:r>
              <a:rPr lang="en-US" sz="2800" b="1" dirty="0" smtClean="0"/>
              <a:t>Hippocrates is given credit for writing what could be the first voluntary code of regulations for the medical profession, protecting the right of patients and appealing to the finer instincts of the physician.  </a:t>
            </a:r>
          </a:p>
          <a:p>
            <a:pPr>
              <a:lnSpc>
                <a:spcPct val="90000"/>
              </a:lnSpc>
            </a:pPr>
            <a:endParaRPr lang="en-US" sz="2800" b="1" dirty="0" smtClean="0"/>
          </a:p>
          <a:p>
            <a:pPr>
              <a:lnSpc>
                <a:spcPct val="90000"/>
              </a:lnSpc>
            </a:pPr>
            <a:endParaRPr lang="en-US" sz="2800" b="1" dirty="0" smtClean="0"/>
          </a:p>
          <a:p>
            <a:pPr>
              <a:lnSpc>
                <a:spcPct val="90000"/>
              </a:lnSpc>
            </a:pPr>
            <a:endParaRPr lang="en-US" sz="2800" b="1" dirty="0" smtClean="0"/>
          </a:p>
          <a:p>
            <a:pPr>
              <a:lnSpc>
                <a:spcPct val="90000"/>
              </a:lnSpc>
            </a:pPr>
            <a:r>
              <a:rPr lang="en-US" sz="2800" b="1" dirty="0" smtClean="0"/>
              <a:t>In dentistry the code of ethics is ADA’s Principles of Ethics and Code of Professional Conduct.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3">
                                            <p:txEl>
                                              <p:pRg st="4" end="4"/>
                                            </p:txEl>
                                          </p:spTgt>
                                        </p:tgtEl>
                                        <p:attrNameLst>
                                          <p:attrName>style.visibility</p:attrName>
                                        </p:attrNameLst>
                                      </p:cBhvr>
                                      <p:to>
                                        <p:strVal val="visible"/>
                                      </p:to>
                                    </p:set>
                                    <p:anim calcmode="lin" valueType="num">
                                      <p:cBhvr additive="base">
                                        <p:cTn id="7" dur="500" fill="hold"/>
                                        <p:tgtEl>
                                          <p:spTgt spid="1229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6147" name="Rectangle 3"/>
          <p:cNvSpPr>
            <a:spLocks noChangeArrowheads="1"/>
          </p:cNvSpPr>
          <p:nvPr/>
        </p:nvSpPr>
        <p:spPr bwMode="auto">
          <a:xfrm>
            <a:off x="0" y="796925"/>
            <a:ext cx="9144000" cy="585788"/>
          </a:xfrm>
          <a:prstGeom prst="rect">
            <a:avLst/>
          </a:prstGeom>
          <a:noFill/>
          <a:ln w="12700">
            <a:noFill/>
            <a:miter lim="800000"/>
            <a:headEnd type="none" w="sm" len="sm"/>
            <a:tailEnd type="none" w="sm" len="sm"/>
          </a:ln>
          <a:effectLst/>
        </p:spPr>
        <p:txBody>
          <a:bodyPr>
            <a:spAutoFit/>
          </a:bodyPr>
          <a:lstStyle/>
          <a:p>
            <a:pPr algn="ctr">
              <a:lnSpc>
                <a:spcPct val="90000"/>
              </a:lnSpc>
              <a:defRPr/>
            </a:pPr>
            <a:r>
              <a:rPr lang="en-US" sz="3600" b="1">
                <a:solidFill>
                  <a:srgbClr val="66FF33"/>
                </a:solidFill>
                <a:effectLst>
                  <a:outerShdw blurRad="38100" dist="38100" dir="2700000" algn="tl">
                    <a:srgbClr val="000000"/>
                  </a:outerShdw>
                </a:effectLst>
                <a:latin typeface="Arial" pitchFamily="34" charset="0"/>
              </a:rPr>
              <a:t>Ethical Principles</a:t>
            </a:r>
          </a:p>
        </p:txBody>
      </p:sp>
      <p:sp>
        <p:nvSpPr>
          <p:cNvPr id="6148" name="Rectangle 4"/>
          <p:cNvSpPr>
            <a:spLocks noChangeArrowheads="1"/>
          </p:cNvSpPr>
          <p:nvPr/>
        </p:nvSpPr>
        <p:spPr bwMode="auto">
          <a:xfrm>
            <a:off x="1295400" y="1724025"/>
            <a:ext cx="7010400" cy="436563"/>
          </a:xfrm>
          <a:prstGeom prst="rect">
            <a:avLst/>
          </a:prstGeom>
          <a:noFill/>
          <a:ln w="12700">
            <a:noFill/>
            <a:miter lim="800000"/>
            <a:headEnd type="none" w="sm" len="sm"/>
            <a:tailEnd type="none" w="sm" len="sm"/>
          </a:ln>
          <a:effectLst/>
        </p:spPr>
        <p:txBody>
          <a:bodyPr>
            <a:spAutoFit/>
          </a:bodyPr>
          <a:lstStyle/>
          <a:p>
            <a:pPr>
              <a:lnSpc>
                <a:spcPct val="70000"/>
              </a:lnSpc>
              <a:spcBef>
                <a:spcPct val="50000"/>
              </a:spcBef>
              <a:defRPr/>
            </a:pPr>
            <a:r>
              <a:rPr lang="en-US" sz="3200" b="1" dirty="0">
                <a:solidFill>
                  <a:schemeClr val="hlink"/>
                </a:solidFill>
                <a:effectLst>
                  <a:outerShdw blurRad="38100" dist="38100" dir="2700000" algn="tl">
                    <a:srgbClr val="000000"/>
                  </a:outerShdw>
                </a:effectLst>
                <a:latin typeface="Arial" pitchFamily="34" charset="0"/>
              </a:rPr>
              <a:t>1</a:t>
            </a:r>
            <a:r>
              <a:rPr lang="en-US" sz="3200" b="1" dirty="0">
                <a:effectLst>
                  <a:outerShdw blurRad="38100" dist="38100" dir="2700000" algn="tl">
                    <a:srgbClr val="000000"/>
                  </a:outerShdw>
                </a:effectLst>
                <a:latin typeface="Arial" pitchFamily="34" charset="0"/>
              </a:rPr>
              <a:t>. Non maleficent </a:t>
            </a:r>
            <a:r>
              <a:rPr lang="en-US" sz="3200" b="1" dirty="0">
                <a:solidFill>
                  <a:srgbClr val="002060"/>
                </a:solidFill>
                <a:effectLst>
                  <a:outerShdw blurRad="38100" dist="38100" dir="2700000" algn="tl">
                    <a:srgbClr val="000000"/>
                  </a:outerShdw>
                </a:effectLst>
                <a:latin typeface="Arial" pitchFamily="34" charset="0"/>
              </a:rPr>
              <a:t>(DO NO HARM</a:t>
            </a:r>
            <a:r>
              <a:rPr lang="en-US" sz="3200" b="1" dirty="0">
                <a:solidFill>
                  <a:schemeClr val="hlink"/>
                </a:solidFill>
                <a:effectLst>
                  <a:outerShdw blurRad="38100" dist="38100" dir="2700000" algn="tl">
                    <a:srgbClr val="000000"/>
                  </a:outerShdw>
                </a:effectLst>
                <a:latin typeface="Arial" pitchFamily="34" charset="0"/>
              </a:rPr>
              <a:t>)</a:t>
            </a:r>
          </a:p>
        </p:txBody>
      </p:sp>
      <p:sp>
        <p:nvSpPr>
          <p:cNvPr id="6149" name="Rectangle 5"/>
          <p:cNvSpPr>
            <a:spLocks noChangeArrowheads="1"/>
          </p:cNvSpPr>
          <p:nvPr/>
        </p:nvSpPr>
        <p:spPr bwMode="auto">
          <a:xfrm>
            <a:off x="1219200" y="3282950"/>
            <a:ext cx="5715000" cy="534988"/>
          </a:xfrm>
          <a:prstGeom prst="rect">
            <a:avLst/>
          </a:prstGeom>
          <a:noFill/>
          <a:ln w="12700">
            <a:noFill/>
            <a:miter lim="800000"/>
            <a:headEnd type="none" w="sm" len="sm"/>
            <a:tailEnd type="none" w="sm" len="sm"/>
          </a:ln>
          <a:effectLst/>
        </p:spPr>
        <p:txBody>
          <a:bodyPr>
            <a:spAutoFit/>
          </a:bodyPr>
          <a:lstStyle/>
          <a:p>
            <a:pPr>
              <a:lnSpc>
                <a:spcPct val="90000"/>
              </a:lnSpc>
              <a:spcBef>
                <a:spcPct val="50000"/>
              </a:spcBef>
              <a:defRPr/>
            </a:pPr>
            <a:r>
              <a:rPr lang="en-US" sz="3200" b="1" dirty="0">
                <a:solidFill>
                  <a:schemeClr val="hlink"/>
                </a:solidFill>
                <a:effectLst>
                  <a:outerShdw blurRad="38100" dist="38100" dir="2700000" algn="tl">
                    <a:srgbClr val="000000"/>
                  </a:outerShdw>
                </a:effectLst>
                <a:latin typeface="Arial" pitchFamily="34" charset="0"/>
              </a:rPr>
              <a:t>2. Beneficence (DO BENIFIT)</a:t>
            </a:r>
          </a:p>
        </p:txBody>
      </p:sp>
      <p:sp>
        <p:nvSpPr>
          <p:cNvPr id="6150" name="Rectangle 6"/>
          <p:cNvSpPr>
            <a:spLocks noChangeArrowheads="1"/>
          </p:cNvSpPr>
          <p:nvPr/>
        </p:nvSpPr>
        <p:spPr bwMode="auto">
          <a:xfrm>
            <a:off x="1066800" y="4883150"/>
            <a:ext cx="2971800" cy="534988"/>
          </a:xfrm>
          <a:prstGeom prst="rect">
            <a:avLst/>
          </a:prstGeom>
          <a:noFill/>
          <a:ln w="12700">
            <a:noFill/>
            <a:miter lim="800000"/>
            <a:headEnd type="none" w="sm" len="sm"/>
            <a:tailEnd type="none" w="sm" len="sm"/>
          </a:ln>
          <a:effectLst/>
        </p:spPr>
        <p:txBody>
          <a:bodyPr>
            <a:spAutoFit/>
          </a:bodyPr>
          <a:lstStyle/>
          <a:p>
            <a:pPr>
              <a:lnSpc>
                <a:spcPct val="90000"/>
              </a:lnSpc>
              <a:spcBef>
                <a:spcPct val="50000"/>
              </a:spcBef>
              <a:defRPr/>
            </a:pPr>
            <a:r>
              <a:rPr lang="en-US" sz="3200" b="1" dirty="0">
                <a:solidFill>
                  <a:schemeClr val="hlink"/>
                </a:solidFill>
                <a:effectLst>
                  <a:outerShdw blurRad="38100" dist="38100" dir="2700000" algn="tl">
                    <a:srgbClr val="000000"/>
                  </a:outerShdw>
                </a:effectLst>
                <a:latin typeface="Arial" pitchFamily="34" charset="0"/>
              </a:rPr>
              <a:t>3. </a:t>
            </a:r>
            <a:r>
              <a:rPr lang="en-US" sz="3200" b="1" dirty="0">
                <a:effectLst>
                  <a:outerShdw blurRad="38100" dist="38100" dir="2700000" algn="tl">
                    <a:srgbClr val="000000"/>
                  </a:outerShdw>
                </a:effectLst>
                <a:latin typeface="Arial" pitchFamily="34" charset="0"/>
              </a:rPr>
              <a:t>Autonomy</a:t>
            </a:r>
          </a:p>
        </p:txBody>
      </p:sp>
      <p:sp>
        <p:nvSpPr>
          <p:cNvPr id="6152" name="Rectangle 8"/>
          <p:cNvSpPr>
            <a:spLocks noChangeArrowheads="1"/>
          </p:cNvSpPr>
          <p:nvPr/>
        </p:nvSpPr>
        <p:spPr bwMode="auto">
          <a:xfrm>
            <a:off x="838200" y="2286000"/>
            <a:ext cx="6351226" cy="437043"/>
          </a:xfrm>
          <a:prstGeom prst="rect">
            <a:avLst/>
          </a:prstGeom>
          <a:noFill/>
          <a:ln w="12700">
            <a:noFill/>
            <a:miter lim="800000"/>
            <a:headEnd type="none" w="sm" len="sm"/>
            <a:tailEnd type="none" w="sm" len="sm"/>
          </a:ln>
          <a:effectLst/>
        </p:spPr>
        <p:txBody>
          <a:bodyPr wrap="none">
            <a:spAutoFit/>
          </a:bodyPr>
          <a:lstStyle/>
          <a:p>
            <a:pPr>
              <a:lnSpc>
                <a:spcPct val="70000"/>
              </a:lnSpc>
              <a:spcBef>
                <a:spcPct val="50000"/>
              </a:spcBef>
              <a:defRPr/>
            </a:pPr>
            <a:r>
              <a:rPr lang="en-US" sz="3200" b="1" dirty="0" smtClean="0">
                <a:solidFill>
                  <a:srgbClr val="FFFFFF"/>
                </a:solidFill>
                <a:effectLst>
                  <a:outerShdw blurRad="38100" dist="38100" dir="2700000" algn="tl">
                    <a:srgbClr val="000000"/>
                  </a:outerShdw>
                </a:effectLst>
                <a:latin typeface="Arial" pitchFamily="34" charset="0"/>
              </a:rPr>
              <a:t>   (</a:t>
            </a:r>
            <a:r>
              <a:rPr lang="en-US" sz="3200" b="1" dirty="0">
                <a:solidFill>
                  <a:srgbClr val="FF0000"/>
                </a:solidFill>
                <a:effectLst>
                  <a:outerShdw blurRad="38100" dist="38100" dir="2700000" algn="tl">
                    <a:srgbClr val="000000"/>
                  </a:outerShdw>
                </a:effectLst>
                <a:latin typeface="Arial" pitchFamily="34" charset="0"/>
              </a:rPr>
              <a:t>Treating without sterilization</a:t>
            </a:r>
            <a:r>
              <a:rPr lang="en-US" sz="3200" b="1" dirty="0">
                <a:solidFill>
                  <a:srgbClr val="FFFFFF"/>
                </a:solidFill>
                <a:effectLst>
                  <a:outerShdw blurRad="38100" dist="38100" dir="2700000" algn="tl">
                    <a:srgbClr val="000000"/>
                  </a:outerShdw>
                </a:effectLst>
                <a:latin typeface="Arial" pitchFamily="34" charset="0"/>
              </a:rPr>
              <a:t>)</a:t>
            </a:r>
          </a:p>
        </p:txBody>
      </p:sp>
      <p:sp>
        <p:nvSpPr>
          <p:cNvPr id="6153" name="Rectangle 9"/>
          <p:cNvSpPr>
            <a:spLocks noChangeArrowheads="1"/>
          </p:cNvSpPr>
          <p:nvPr/>
        </p:nvSpPr>
        <p:spPr bwMode="auto">
          <a:xfrm>
            <a:off x="1143000" y="3886200"/>
            <a:ext cx="6911975" cy="979488"/>
          </a:xfrm>
          <a:prstGeom prst="rect">
            <a:avLst/>
          </a:prstGeom>
          <a:noFill/>
          <a:ln w="12700">
            <a:noFill/>
            <a:miter lim="800000"/>
            <a:headEnd type="none" w="sm" len="sm"/>
            <a:tailEnd type="none" w="sm" len="sm"/>
          </a:ln>
          <a:effectLst/>
        </p:spPr>
        <p:txBody>
          <a:bodyPr>
            <a:spAutoFit/>
          </a:bodyPr>
          <a:lstStyle/>
          <a:p>
            <a:pPr>
              <a:lnSpc>
                <a:spcPct val="90000"/>
              </a:lnSpc>
              <a:spcBef>
                <a:spcPct val="50000"/>
              </a:spcBef>
              <a:defRPr/>
            </a:pPr>
            <a:r>
              <a:rPr lang="en-US" sz="3200" b="1" dirty="0">
                <a:solidFill>
                  <a:srgbClr val="FF0000"/>
                </a:solidFill>
                <a:effectLst>
                  <a:outerShdw blurRad="38100" dist="38100" dir="2700000" algn="tl">
                    <a:srgbClr val="000000"/>
                  </a:outerShdw>
                </a:effectLst>
                <a:latin typeface="Arial" pitchFamily="34" charset="0"/>
              </a:rPr>
              <a:t>(Avoid unnecessary trauma to teeth</a:t>
            </a:r>
            <a:r>
              <a:rPr lang="en-US" sz="3200" b="1" dirty="0">
                <a:solidFill>
                  <a:srgbClr val="FFFFFF"/>
                </a:solidFill>
                <a:effectLst>
                  <a:outerShdw blurRad="38100" dist="38100" dir="2700000" algn="tl">
                    <a:srgbClr val="000000"/>
                  </a:outerShdw>
                </a:effectLst>
                <a:latin typeface="Arial" pitchFamily="34" charset="0"/>
              </a:rPr>
              <a:t>)</a:t>
            </a:r>
          </a:p>
        </p:txBody>
      </p:sp>
      <p:sp>
        <p:nvSpPr>
          <p:cNvPr id="6154" name="Rectangle 10"/>
          <p:cNvSpPr>
            <a:spLocks noChangeArrowheads="1"/>
          </p:cNvSpPr>
          <p:nvPr/>
        </p:nvSpPr>
        <p:spPr bwMode="auto">
          <a:xfrm>
            <a:off x="838200" y="5489575"/>
            <a:ext cx="8286243" cy="535531"/>
          </a:xfrm>
          <a:prstGeom prst="rect">
            <a:avLst/>
          </a:prstGeom>
          <a:noFill/>
          <a:ln w="12700">
            <a:noFill/>
            <a:miter lim="800000"/>
            <a:headEnd type="none" w="sm" len="sm"/>
            <a:tailEnd type="none" w="sm" len="sm"/>
          </a:ln>
          <a:effectLst/>
        </p:spPr>
        <p:txBody>
          <a:bodyPr wrap="none">
            <a:spAutoFit/>
          </a:bodyPr>
          <a:lstStyle/>
          <a:p>
            <a:pPr>
              <a:lnSpc>
                <a:spcPct val="90000"/>
              </a:lnSpc>
              <a:spcBef>
                <a:spcPct val="50000"/>
              </a:spcBef>
              <a:defRPr/>
            </a:pPr>
            <a:r>
              <a:rPr lang="en-US" sz="3200" b="1" dirty="0" smtClean="0">
                <a:solidFill>
                  <a:srgbClr val="FFFFFF"/>
                </a:solidFill>
                <a:effectLst>
                  <a:outerShdw blurRad="38100" dist="38100" dir="2700000" algn="tl">
                    <a:srgbClr val="000000"/>
                  </a:outerShdw>
                </a:effectLst>
                <a:latin typeface="Arial" pitchFamily="34" charset="0"/>
              </a:rPr>
              <a:t>  (  </a:t>
            </a:r>
            <a:r>
              <a:rPr lang="en-US" sz="3200" b="1" dirty="0" smtClean="0">
                <a:solidFill>
                  <a:srgbClr val="FF0000"/>
                </a:solidFill>
                <a:effectLst>
                  <a:outerShdw blurRad="38100" dist="38100" dir="2700000" algn="tl">
                    <a:srgbClr val="000000"/>
                  </a:outerShdw>
                </a:effectLst>
                <a:latin typeface="Arial" pitchFamily="34" charset="0"/>
              </a:rPr>
              <a:t>Patient </a:t>
            </a:r>
            <a:r>
              <a:rPr lang="en-US" sz="3200" b="1" dirty="0">
                <a:solidFill>
                  <a:srgbClr val="FF0000"/>
                </a:solidFill>
                <a:effectLst>
                  <a:outerShdw blurRad="38100" dist="38100" dir="2700000" algn="tl">
                    <a:srgbClr val="000000"/>
                  </a:outerShdw>
                </a:effectLst>
                <a:latin typeface="Arial" pitchFamily="34" charset="0"/>
              </a:rPr>
              <a:t>has full right to make decision</a:t>
            </a:r>
            <a:r>
              <a:rPr lang="en-US" sz="3200" b="1" dirty="0">
                <a:solidFill>
                  <a:srgbClr val="FFFFFF"/>
                </a:solidFill>
                <a:effectLst>
                  <a:outerShdw blurRad="38100" dist="38100" dir="2700000" algn="tl">
                    <a:srgbClr val="000000"/>
                  </a:outerShdw>
                </a:effectLst>
                <a:latin typeface="Arial" pitchFamily="34" charset="0"/>
              </a:rPr>
              <a:t>)</a:t>
            </a:r>
          </a:p>
        </p:txBody>
      </p:sp>
      <p:pic>
        <p:nvPicPr>
          <p:cNvPr id="6156" name="Sexy eys.mp3">
            <a:hlinkClick r:id="" action="ppaction://media"/>
          </p:cNvPr>
          <p:cNvPicPr>
            <a:picLocks noRot="1" noChangeAspect="1" noChangeArrowheads="1"/>
          </p:cNvPicPr>
          <p:nvPr>
            <a:audioFile r:link="rId1"/>
          </p:nvPr>
        </p:nvPicPr>
        <p:blipFill>
          <a:blip r:embed="rId3"/>
          <a:srcRect/>
          <a:stretch>
            <a:fillRect/>
          </a:stretch>
        </p:blipFill>
        <p:spPr bwMode="auto">
          <a:xfrm>
            <a:off x="0" y="0"/>
            <a:ext cx="304800" cy="304800"/>
          </a:xfrm>
          <a:prstGeom prst="rect">
            <a:avLst/>
          </a:prstGeom>
          <a:noFill/>
          <a:ln w="9525">
            <a:noFill/>
            <a:miter lim="800000"/>
            <a:headEnd/>
            <a:tailEnd/>
          </a:ln>
        </p:spPr>
      </p:pic>
      <p:sp>
        <p:nvSpPr>
          <p:cNvPr id="10" name="Date Placeholder 9"/>
          <p:cNvSpPr>
            <a:spLocks noGrp="1"/>
          </p:cNvSpPr>
          <p:nvPr>
            <p:ph type="dt" sz="half" idx="10"/>
          </p:nvPr>
        </p:nvSpPr>
        <p:spPr/>
        <p:txBody>
          <a:bodyPr/>
          <a:lstStyle/>
          <a:p>
            <a:pPr>
              <a:defRPr/>
            </a:pPr>
            <a:fld id="{688E83E2-DD52-4E95-ADC3-8AEF19B0C30E}" type="datetime1">
              <a:rPr lang="en-US" smtClean="0"/>
              <a:pPr>
                <a:defRPr/>
              </a:pPr>
              <a:t>3/17/2022</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 fill="hold"/>
                                        <p:tgtEl>
                                          <p:spTgt spid="6156"/>
                                        </p:tgtEl>
                                      </p:cBhvr>
                                    </p:cmd>
                                  </p:childTnLst>
                                </p:cTn>
                              </p:par>
                            </p:childTnLst>
                          </p:cTn>
                        </p:par>
                      </p:childTnLst>
                    </p:cTn>
                  </p:par>
                  <p:par>
                    <p:cTn id="7" fill="hold">
                      <p:stCondLst>
                        <p:cond delay="indefinite"/>
                      </p:stCondLst>
                      <p:childTnLst>
                        <p:par>
                          <p:cTn id="8" fill="hold">
                            <p:stCondLst>
                              <p:cond delay="0"/>
                            </p:stCondLst>
                            <p:childTnLst>
                              <p:par>
                                <p:cTn id="9" presetID="12" presetClass="entr" presetSubtype="1" fill="hold" grpId="0" nodeType="clickEffect">
                                  <p:stCondLst>
                                    <p:cond delay="0"/>
                                  </p:stCondLst>
                                  <p:childTnLst>
                                    <p:set>
                                      <p:cBhvr>
                                        <p:cTn id="10" dur="1" fill="hold">
                                          <p:stCondLst>
                                            <p:cond delay="0"/>
                                          </p:stCondLst>
                                        </p:cTn>
                                        <p:tgtEl>
                                          <p:spTgt spid="6147"/>
                                        </p:tgtEl>
                                        <p:attrNameLst>
                                          <p:attrName>style.visibility</p:attrName>
                                        </p:attrNameLst>
                                      </p:cBhvr>
                                      <p:to>
                                        <p:strVal val="visible"/>
                                      </p:to>
                                    </p:set>
                                    <p:animEffect transition="in" filter="slide(fromTop)">
                                      <p:cBhvr>
                                        <p:cTn id="11" dur="500"/>
                                        <p:tgtEl>
                                          <p:spTgt spid="6147"/>
                                        </p:tgtEl>
                                      </p:cBhvr>
                                    </p:animEffect>
                                  </p:childTnLst>
                                </p:cTn>
                              </p:par>
                            </p:childTnLst>
                          </p:cTn>
                        </p:par>
                      </p:childTnLst>
                    </p:cTn>
                  </p:par>
                  <p:par>
                    <p:cTn id="12" fill="hold">
                      <p:stCondLst>
                        <p:cond delay="indefinite"/>
                      </p:stCondLst>
                      <p:childTnLst>
                        <p:par>
                          <p:cTn id="13" fill="hold">
                            <p:stCondLst>
                              <p:cond delay="0"/>
                            </p:stCondLst>
                            <p:childTnLst>
                              <p:par>
                                <p:cTn id="14" presetID="15" presetClass="entr" presetSubtype="0" fill="hold" grpId="0" nodeType="clickEffect">
                                  <p:stCondLst>
                                    <p:cond delay="0"/>
                                  </p:stCondLst>
                                  <p:childTnLst>
                                    <p:set>
                                      <p:cBhvr>
                                        <p:cTn id="15" dur="1" fill="hold">
                                          <p:stCondLst>
                                            <p:cond delay="0"/>
                                          </p:stCondLst>
                                        </p:cTn>
                                        <p:tgtEl>
                                          <p:spTgt spid="6148"/>
                                        </p:tgtEl>
                                        <p:attrNameLst>
                                          <p:attrName>style.visibility</p:attrName>
                                        </p:attrNameLst>
                                      </p:cBhvr>
                                      <p:to>
                                        <p:strVal val="visible"/>
                                      </p:to>
                                    </p:set>
                                    <p:anim calcmode="lin" valueType="num">
                                      <p:cBhvr>
                                        <p:cTn id="16" dur="1000" fill="hold"/>
                                        <p:tgtEl>
                                          <p:spTgt spid="6148"/>
                                        </p:tgtEl>
                                        <p:attrNameLst>
                                          <p:attrName>ppt_w</p:attrName>
                                        </p:attrNameLst>
                                      </p:cBhvr>
                                      <p:tavLst>
                                        <p:tav tm="0">
                                          <p:val>
                                            <p:fltVal val="0"/>
                                          </p:val>
                                        </p:tav>
                                        <p:tav tm="100000">
                                          <p:val>
                                            <p:strVal val="#ppt_w"/>
                                          </p:val>
                                        </p:tav>
                                      </p:tavLst>
                                    </p:anim>
                                    <p:anim calcmode="lin" valueType="num">
                                      <p:cBhvr>
                                        <p:cTn id="17" dur="1000" fill="hold"/>
                                        <p:tgtEl>
                                          <p:spTgt spid="6148"/>
                                        </p:tgtEl>
                                        <p:attrNameLst>
                                          <p:attrName>ppt_h</p:attrName>
                                        </p:attrNameLst>
                                      </p:cBhvr>
                                      <p:tavLst>
                                        <p:tav tm="0">
                                          <p:val>
                                            <p:fltVal val="0"/>
                                          </p:val>
                                        </p:tav>
                                        <p:tav tm="100000">
                                          <p:val>
                                            <p:strVal val="#ppt_h"/>
                                          </p:val>
                                        </p:tav>
                                      </p:tavLst>
                                    </p:anim>
                                    <p:anim calcmode="lin" valueType="num">
                                      <p:cBhvr>
                                        <p:cTn id="18" dur="1000" fill="hold"/>
                                        <p:tgtEl>
                                          <p:spTgt spid="6148"/>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614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6152"/>
                                        </p:tgtEl>
                                        <p:attrNameLst>
                                          <p:attrName>style.visibility</p:attrName>
                                        </p:attrNameLst>
                                      </p:cBhvr>
                                      <p:to>
                                        <p:strVal val="visible"/>
                                      </p:to>
                                    </p:set>
                                    <p:animEffect transition="in" filter="slide(fromTop)">
                                      <p:cBhvr>
                                        <p:cTn id="24" dur="500"/>
                                        <p:tgtEl>
                                          <p:spTgt spid="6152"/>
                                        </p:tgtEl>
                                      </p:cBhvr>
                                    </p:animEffect>
                                  </p:childTnLst>
                                </p:cTn>
                              </p:par>
                            </p:childTnLst>
                          </p:cTn>
                        </p:par>
                      </p:childTnLst>
                    </p:cTn>
                  </p:par>
                  <p:par>
                    <p:cTn id="25" fill="hold">
                      <p:stCondLst>
                        <p:cond delay="indefinite"/>
                      </p:stCondLst>
                      <p:childTnLst>
                        <p:par>
                          <p:cTn id="26" fill="hold">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6149"/>
                                        </p:tgtEl>
                                        <p:attrNameLst>
                                          <p:attrName>style.visibility</p:attrName>
                                        </p:attrNameLst>
                                      </p:cBhvr>
                                      <p:to>
                                        <p:strVal val="visible"/>
                                      </p:to>
                                    </p:set>
                                    <p:anim calcmode="lin" valueType="num">
                                      <p:cBhvr>
                                        <p:cTn id="29" dur="1000" fill="hold"/>
                                        <p:tgtEl>
                                          <p:spTgt spid="6149"/>
                                        </p:tgtEl>
                                        <p:attrNameLst>
                                          <p:attrName>ppt_w</p:attrName>
                                        </p:attrNameLst>
                                      </p:cBhvr>
                                      <p:tavLst>
                                        <p:tav tm="0">
                                          <p:val>
                                            <p:fltVal val="0"/>
                                          </p:val>
                                        </p:tav>
                                        <p:tav tm="100000">
                                          <p:val>
                                            <p:strVal val="#ppt_w"/>
                                          </p:val>
                                        </p:tav>
                                      </p:tavLst>
                                    </p:anim>
                                    <p:anim calcmode="lin" valueType="num">
                                      <p:cBhvr>
                                        <p:cTn id="30" dur="1000" fill="hold"/>
                                        <p:tgtEl>
                                          <p:spTgt spid="6149"/>
                                        </p:tgtEl>
                                        <p:attrNameLst>
                                          <p:attrName>ppt_h</p:attrName>
                                        </p:attrNameLst>
                                      </p:cBhvr>
                                      <p:tavLst>
                                        <p:tav tm="0">
                                          <p:val>
                                            <p:fltVal val="0"/>
                                          </p:val>
                                        </p:tav>
                                        <p:tav tm="100000">
                                          <p:val>
                                            <p:strVal val="#ppt_h"/>
                                          </p:val>
                                        </p:tav>
                                      </p:tavLst>
                                    </p:anim>
                                    <p:anim calcmode="lin" valueType="num">
                                      <p:cBhvr>
                                        <p:cTn id="31" dur="1000" fill="hold"/>
                                        <p:tgtEl>
                                          <p:spTgt spid="6149"/>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614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6153"/>
                                        </p:tgtEl>
                                        <p:attrNameLst>
                                          <p:attrName>style.visibility</p:attrName>
                                        </p:attrNameLst>
                                      </p:cBhvr>
                                      <p:to>
                                        <p:strVal val="visible"/>
                                      </p:to>
                                    </p:set>
                                    <p:animEffect transition="in" filter="slide(fromTop)">
                                      <p:cBhvr>
                                        <p:cTn id="37" dur="500"/>
                                        <p:tgtEl>
                                          <p:spTgt spid="6153"/>
                                        </p:tgtEl>
                                      </p:cBhvr>
                                    </p:animEffect>
                                  </p:childTnLst>
                                </p:cTn>
                              </p:par>
                            </p:childTnLst>
                          </p:cTn>
                        </p:par>
                      </p:childTnLst>
                    </p:cTn>
                  </p:par>
                  <p:par>
                    <p:cTn id="38" fill="hold">
                      <p:stCondLst>
                        <p:cond delay="indefinite"/>
                      </p:stCondLst>
                      <p:childTnLst>
                        <p:par>
                          <p:cTn id="39" fill="hold">
                            <p:stCondLst>
                              <p:cond delay="0"/>
                            </p:stCondLst>
                            <p:childTnLst>
                              <p:par>
                                <p:cTn id="40" presetID="15" presetClass="entr" presetSubtype="0" fill="hold" grpId="0" nodeType="clickEffect">
                                  <p:stCondLst>
                                    <p:cond delay="0"/>
                                  </p:stCondLst>
                                  <p:childTnLst>
                                    <p:set>
                                      <p:cBhvr>
                                        <p:cTn id="41" dur="1" fill="hold">
                                          <p:stCondLst>
                                            <p:cond delay="0"/>
                                          </p:stCondLst>
                                        </p:cTn>
                                        <p:tgtEl>
                                          <p:spTgt spid="6150"/>
                                        </p:tgtEl>
                                        <p:attrNameLst>
                                          <p:attrName>style.visibility</p:attrName>
                                        </p:attrNameLst>
                                      </p:cBhvr>
                                      <p:to>
                                        <p:strVal val="visible"/>
                                      </p:to>
                                    </p:set>
                                    <p:anim calcmode="lin" valueType="num">
                                      <p:cBhvr>
                                        <p:cTn id="42" dur="1000" fill="hold"/>
                                        <p:tgtEl>
                                          <p:spTgt spid="6150"/>
                                        </p:tgtEl>
                                        <p:attrNameLst>
                                          <p:attrName>ppt_w</p:attrName>
                                        </p:attrNameLst>
                                      </p:cBhvr>
                                      <p:tavLst>
                                        <p:tav tm="0">
                                          <p:val>
                                            <p:fltVal val="0"/>
                                          </p:val>
                                        </p:tav>
                                        <p:tav tm="100000">
                                          <p:val>
                                            <p:strVal val="#ppt_w"/>
                                          </p:val>
                                        </p:tav>
                                      </p:tavLst>
                                    </p:anim>
                                    <p:anim calcmode="lin" valueType="num">
                                      <p:cBhvr>
                                        <p:cTn id="43" dur="1000" fill="hold"/>
                                        <p:tgtEl>
                                          <p:spTgt spid="6150"/>
                                        </p:tgtEl>
                                        <p:attrNameLst>
                                          <p:attrName>ppt_h</p:attrName>
                                        </p:attrNameLst>
                                      </p:cBhvr>
                                      <p:tavLst>
                                        <p:tav tm="0">
                                          <p:val>
                                            <p:fltVal val="0"/>
                                          </p:val>
                                        </p:tav>
                                        <p:tav tm="100000">
                                          <p:val>
                                            <p:strVal val="#ppt_h"/>
                                          </p:val>
                                        </p:tav>
                                      </p:tavLst>
                                    </p:anim>
                                    <p:anim calcmode="lin" valueType="num">
                                      <p:cBhvr>
                                        <p:cTn id="44" dur="1000" fill="hold"/>
                                        <p:tgtEl>
                                          <p:spTgt spid="6150"/>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615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6" fill="hold">
                      <p:stCondLst>
                        <p:cond delay="indefinite"/>
                      </p:stCondLst>
                      <p:childTnLst>
                        <p:par>
                          <p:cTn id="47" fill="hold">
                            <p:stCondLst>
                              <p:cond delay="0"/>
                            </p:stCondLst>
                            <p:childTnLst>
                              <p:par>
                                <p:cTn id="48" presetID="12" presetClass="entr" presetSubtype="1" fill="hold" grpId="0" nodeType="clickEffect">
                                  <p:stCondLst>
                                    <p:cond delay="0"/>
                                  </p:stCondLst>
                                  <p:childTnLst>
                                    <p:set>
                                      <p:cBhvr>
                                        <p:cTn id="49" dur="1" fill="hold">
                                          <p:stCondLst>
                                            <p:cond delay="0"/>
                                          </p:stCondLst>
                                        </p:cTn>
                                        <p:tgtEl>
                                          <p:spTgt spid="6154"/>
                                        </p:tgtEl>
                                        <p:attrNameLst>
                                          <p:attrName>style.visibility</p:attrName>
                                        </p:attrNameLst>
                                      </p:cBhvr>
                                      <p:to>
                                        <p:strVal val="visible"/>
                                      </p:to>
                                    </p:set>
                                    <p:animEffect transition="in" filter="slide(fromTop)">
                                      <p:cBhvr>
                                        <p:cTn id="50"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numSld="3" showWhenStopped="0">
                <p:cTn id="51" repeatCount="indefinite" fill="hold" display="0">
                  <p:stCondLst>
                    <p:cond delay="indefinite"/>
                  </p:stCondLst>
                  <p:endCondLst>
                    <p:cond evt="onPrev" delay="0">
                      <p:tgtEl>
                        <p:sldTgt/>
                      </p:tgtEl>
                    </p:cond>
                    <p:cond evt="onStopAudio" delay="0">
                      <p:tgtEl>
                        <p:sldTgt/>
                      </p:tgtEl>
                    </p:cond>
                  </p:endCondLst>
                </p:cTn>
                <p:tgtEl>
                  <p:spTgt spid="6156"/>
                </p:tgtEl>
              </p:cMediaNode>
            </p:audio>
          </p:childTnLst>
        </p:cTn>
      </p:par>
    </p:tnLst>
    <p:bldLst>
      <p:bldP spid="6147" grpId="0" autoUpdateAnimBg="0"/>
      <p:bldP spid="6148" grpId="0" autoUpdateAnimBg="0"/>
      <p:bldP spid="6149" grpId="0" autoUpdateAnimBg="0"/>
      <p:bldP spid="6150" grpId="0" autoUpdateAnimBg="0"/>
      <p:bldP spid="6152" grpId="0" autoUpdateAnimBg="0"/>
      <p:bldP spid="6153" grpId="0" autoUpdateAnimBg="0"/>
      <p:bldP spid="615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19458" name="Rectangle 1026"/>
          <p:cNvSpPr>
            <a:spLocks noChangeArrowheads="1"/>
          </p:cNvSpPr>
          <p:nvPr/>
        </p:nvSpPr>
        <p:spPr bwMode="auto">
          <a:xfrm>
            <a:off x="974725" y="5029200"/>
            <a:ext cx="3484563" cy="536575"/>
          </a:xfrm>
          <a:prstGeom prst="rect">
            <a:avLst/>
          </a:prstGeom>
          <a:noFill/>
          <a:ln w="9525">
            <a:noFill/>
            <a:miter lim="800000"/>
            <a:headEnd/>
            <a:tailEnd/>
          </a:ln>
          <a:effectLst/>
        </p:spPr>
        <p:txBody>
          <a:bodyPr wrap="none" lIns="92075" tIns="46038" rIns="92075" bIns="46038">
            <a:spAutoFit/>
          </a:bodyPr>
          <a:lstStyle/>
          <a:p>
            <a:pPr>
              <a:lnSpc>
                <a:spcPct val="90000"/>
              </a:lnSpc>
              <a:defRPr/>
            </a:pPr>
            <a:r>
              <a:rPr lang="en-US" sz="3200" b="1" dirty="0">
                <a:solidFill>
                  <a:schemeClr val="hlink"/>
                </a:solidFill>
                <a:effectLst>
                  <a:outerShdw blurRad="38100" dist="38100" dir="2700000" algn="tl">
                    <a:srgbClr val="000000"/>
                  </a:outerShdw>
                </a:effectLst>
                <a:latin typeface="Arial" pitchFamily="34" charset="0"/>
              </a:rPr>
              <a:t>6. </a:t>
            </a:r>
            <a:r>
              <a:rPr lang="en-US" sz="3200" b="1" dirty="0">
                <a:effectLst>
                  <a:outerShdw blurRad="38100" dist="38100" dir="2700000" algn="tl">
                    <a:srgbClr val="000000"/>
                  </a:outerShdw>
                </a:effectLst>
                <a:latin typeface="Arial" pitchFamily="34" charset="0"/>
              </a:rPr>
              <a:t>Confidentiality</a:t>
            </a:r>
          </a:p>
        </p:txBody>
      </p:sp>
      <p:sp>
        <p:nvSpPr>
          <p:cNvPr id="19459" name="Rectangle 1027"/>
          <p:cNvSpPr>
            <a:spLocks noChangeArrowheads="1"/>
          </p:cNvSpPr>
          <p:nvPr/>
        </p:nvSpPr>
        <p:spPr bwMode="auto">
          <a:xfrm>
            <a:off x="990600" y="1752600"/>
            <a:ext cx="2133600" cy="534988"/>
          </a:xfrm>
          <a:prstGeom prst="rect">
            <a:avLst/>
          </a:prstGeom>
          <a:noFill/>
          <a:ln w="12700">
            <a:noFill/>
            <a:miter lim="800000"/>
            <a:headEnd type="none" w="sm" len="sm"/>
            <a:tailEnd type="none" w="sm" len="sm"/>
          </a:ln>
          <a:effectLst/>
        </p:spPr>
        <p:txBody>
          <a:bodyPr>
            <a:spAutoFit/>
          </a:bodyPr>
          <a:lstStyle/>
          <a:p>
            <a:pPr>
              <a:lnSpc>
                <a:spcPct val="90000"/>
              </a:lnSpc>
              <a:spcBef>
                <a:spcPct val="50000"/>
              </a:spcBef>
              <a:defRPr/>
            </a:pPr>
            <a:r>
              <a:rPr lang="en-US" sz="3200" b="1" dirty="0">
                <a:solidFill>
                  <a:schemeClr val="hlink"/>
                </a:solidFill>
                <a:effectLst>
                  <a:outerShdw blurRad="38100" dist="38100" dir="2700000" algn="tl">
                    <a:srgbClr val="000000"/>
                  </a:outerShdw>
                </a:effectLst>
                <a:latin typeface="Arial" pitchFamily="34" charset="0"/>
              </a:rPr>
              <a:t>4. </a:t>
            </a:r>
            <a:r>
              <a:rPr lang="en-US" sz="3200" b="1" dirty="0">
                <a:effectLst>
                  <a:outerShdw blurRad="38100" dist="38100" dir="2700000" algn="tl">
                    <a:srgbClr val="000000"/>
                  </a:outerShdw>
                </a:effectLst>
                <a:latin typeface="Arial" pitchFamily="34" charset="0"/>
              </a:rPr>
              <a:t>Justice</a:t>
            </a:r>
          </a:p>
        </p:txBody>
      </p:sp>
      <p:sp>
        <p:nvSpPr>
          <p:cNvPr id="19460" name="Rectangle 1028"/>
          <p:cNvSpPr>
            <a:spLocks noChangeArrowheads="1"/>
          </p:cNvSpPr>
          <p:nvPr/>
        </p:nvSpPr>
        <p:spPr bwMode="auto">
          <a:xfrm>
            <a:off x="990600" y="3359151"/>
            <a:ext cx="5334000" cy="1224951"/>
          </a:xfrm>
          <a:prstGeom prst="rect">
            <a:avLst/>
          </a:prstGeom>
          <a:noFill/>
          <a:ln w="12700">
            <a:noFill/>
            <a:miter lim="800000"/>
            <a:headEnd type="none" w="sm" len="sm"/>
            <a:tailEnd type="none" w="sm" len="sm"/>
          </a:ln>
          <a:effectLst/>
        </p:spPr>
        <p:txBody>
          <a:bodyPr wrap="square">
            <a:spAutoFit/>
          </a:bodyPr>
          <a:lstStyle/>
          <a:p>
            <a:pPr>
              <a:lnSpc>
                <a:spcPct val="90000"/>
              </a:lnSpc>
              <a:spcBef>
                <a:spcPct val="50000"/>
              </a:spcBef>
              <a:defRPr/>
            </a:pPr>
            <a:r>
              <a:rPr lang="en-US" sz="3200" b="1" dirty="0" smtClean="0">
                <a:solidFill>
                  <a:srgbClr val="002060"/>
                </a:solidFill>
                <a:effectLst>
                  <a:outerShdw blurRad="38100" dist="38100" dir="2700000" algn="tl">
                    <a:srgbClr val="000000"/>
                  </a:outerShdw>
                </a:effectLst>
                <a:latin typeface="Arial" pitchFamily="34" charset="0"/>
              </a:rPr>
              <a:t> </a:t>
            </a:r>
          </a:p>
          <a:p>
            <a:pPr>
              <a:lnSpc>
                <a:spcPct val="90000"/>
              </a:lnSpc>
              <a:spcBef>
                <a:spcPct val="50000"/>
              </a:spcBef>
              <a:defRPr/>
            </a:pPr>
            <a:r>
              <a:rPr lang="en-US" sz="3200" b="1" dirty="0" smtClean="0">
                <a:solidFill>
                  <a:srgbClr val="002060"/>
                </a:solidFill>
                <a:effectLst>
                  <a:outerShdw blurRad="38100" dist="38100" dir="2700000" algn="tl">
                    <a:srgbClr val="000000"/>
                  </a:outerShdw>
                </a:effectLst>
                <a:latin typeface="Arial" pitchFamily="34" charset="0"/>
              </a:rPr>
              <a:t> 5.Veracity or truthfulness</a:t>
            </a:r>
            <a:endParaRPr lang="en-US" sz="3200" b="1" dirty="0">
              <a:solidFill>
                <a:srgbClr val="002060"/>
              </a:solidFill>
              <a:effectLst>
                <a:outerShdw blurRad="38100" dist="38100" dir="2700000" algn="tl">
                  <a:srgbClr val="000000"/>
                </a:outerShdw>
              </a:effectLst>
              <a:latin typeface="Arial" pitchFamily="34" charset="0"/>
            </a:endParaRPr>
          </a:p>
        </p:txBody>
      </p:sp>
      <p:sp>
        <p:nvSpPr>
          <p:cNvPr id="19462" name="Rectangle 1030"/>
          <p:cNvSpPr>
            <a:spLocks noChangeArrowheads="1"/>
          </p:cNvSpPr>
          <p:nvPr/>
        </p:nvSpPr>
        <p:spPr bwMode="auto">
          <a:xfrm>
            <a:off x="1447800" y="2286000"/>
            <a:ext cx="5829300" cy="534988"/>
          </a:xfrm>
          <a:prstGeom prst="rect">
            <a:avLst/>
          </a:prstGeom>
          <a:noFill/>
          <a:ln w="12700">
            <a:noFill/>
            <a:miter lim="800000"/>
            <a:headEnd type="none" w="sm" len="sm"/>
            <a:tailEnd type="none" w="sm" len="sm"/>
          </a:ln>
          <a:effectLst/>
        </p:spPr>
        <p:txBody>
          <a:bodyPr>
            <a:spAutoFit/>
          </a:bodyPr>
          <a:lstStyle/>
          <a:p>
            <a:pPr>
              <a:lnSpc>
                <a:spcPct val="90000"/>
              </a:lnSpc>
              <a:spcBef>
                <a:spcPct val="50000"/>
              </a:spcBef>
              <a:defRPr/>
            </a:pPr>
            <a:r>
              <a:rPr lang="en-US" sz="3200" b="1" dirty="0">
                <a:solidFill>
                  <a:srgbClr val="002060"/>
                </a:solidFill>
                <a:effectLst>
                  <a:outerShdw blurRad="38100" dist="38100" dir="2700000" algn="tl">
                    <a:srgbClr val="000000"/>
                  </a:outerShdw>
                </a:effectLst>
                <a:latin typeface="Arial" pitchFamily="34" charset="0"/>
              </a:rPr>
              <a:t>( Equality in </a:t>
            </a:r>
            <a:r>
              <a:rPr lang="en-US" sz="3200" b="1" dirty="0" smtClean="0">
                <a:solidFill>
                  <a:srgbClr val="002060"/>
                </a:solidFill>
                <a:effectLst>
                  <a:outerShdw blurRad="38100" dist="38100" dir="2700000" algn="tl">
                    <a:srgbClr val="000000"/>
                  </a:outerShdw>
                </a:effectLst>
                <a:latin typeface="Arial" pitchFamily="34" charset="0"/>
              </a:rPr>
              <a:t>Treatment)</a:t>
            </a:r>
            <a:endParaRPr lang="en-US" sz="3200" b="1" dirty="0">
              <a:solidFill>
                <a:srgbClr val="002060"/>
              </a:solidFill>
              <a:effectLst>
                <a:outerShdw blurRad="38100" dist="38100" dir="2700000" algn="tl">
                  <a:srgbClr val="000000"/>
                </a:outerShdw>
              </a:effectLst>
              <a:latin typeface="Arial" pitchFamily="34" charset="0"/>
            </a:endParaRPr>
          </a:p>
        </p:txBody>
      </p:sp>
      <p:sp>
        <p:nvSpPr>
          <p:cNvPr id="19464" name="Rectangle 1032"/>
          <p:cNvSpPr>
            <a:spLocks noChangeArrowheads="1"/>
          </p:cNvSpPr>
          <p:nvPr/>
        </p:nvSpPr>
        <p:spPr bwMode="auto">
          <a:xfrm>
            <a:off x="1447800" y="5638800"/>
            <a:ext cx="6330950" cy="534988"/>
          </a:xfrm>
          <a:prstGeom prst="rect">
            <a:avLst/>
          </a:prstGeom>
          <a:noFill/>
          <a:ln w="12700">
            <a:noFill/>
            <a:miter lim="800000"/>
            <a:headEnd type="none" w="sm" len="sm"/>
            <a:tailEnd type="none" w="sm" len="sm"/>
          </a:ln>
          <a:effectLst/>
        </p:spPr>
        <p:txBody>
          <a:bodyPr wrap="none">
            <a:spAutoFit/>
          </a:bodyPr>
          <a:lstStyle/>
          <a:p>
            <a:pPr>
              <a:lnSpc>
                <a:spcPct val="90000"/>
              </a:lnSpc>
              <a:defRPr/>
            </a:pPr>
            <a:r>
              <a:rPr lang="en-US" sz="3200" b="1" dirty="0">
                <a:solidFill>
                  <a:srgbClr val="FFFFFF"/>
                </a:solidFill>
                <a:effectLst>
                  <a:outerShdw blurRad="38100" dist="38100" dir="2700000" algn="tl">
                    <a:srgbClr val="000000"/>
                  </a:outerShdw>
                </a:effectLst>
                <a:latin typeface="Arial" pitchFamily="34" charset="0"/>
              </a:rPr>
              <a:t>(</a:t>
            </a:r>
            <a:r>
              <a:rPr lang="en-US" sz="3200" b="1" dirty="0">
                <a:solidFill>
                  <a:srgbClr val="002060"/>
                </a:solidFill>
                <a:effectLst>
                  <a:outerShdw blurRad="38100" dist="38100" dir="2700000" algn="tl">
                    <a:srgbClr val="000000"/>
                  </a:outerShdw>
                </a:effectLst>
                <a:latin typeface="Arial" pitchFamily="34" charset="0"/>
              </a:rPr>
              <a:t>Maintain Professional secrecy</a:t>
            </a:r>
            <a:r>
              <a:rPr lang="en-US" sz="3200" b="1" dirty="0">
                <a:solidFill>
                  <a:srgbClr val="FFFFFF"/>
                </a:solidFill>
                <a:effectLst>
                  <a:outerShdw blurRad="38100" dist="38100" dir="2700000" algn="tl">
                    <a:srgbClr val="000000"/>
                  </a:outerShdw>
                </a:effectLst>
                <a:latin typeface="Arial" pitchFamily="34" charset="0"/>
              </a:rPr>
              <a:t>)</a:t>
            </a:r>
          </a:p>
        </p:txBody>
      </p:sp>
      <p:sp>
        <p:nvSpPr>
          <p:cNvPr id="7" name="Date Placeholder 6"/>
          <p:cNvSpPr>
            <a:spLocks noGrp="1"/>
          </p:cNvSpPr>
          <p:nvPr>
            <p:ph type="dt" sz="half" idx="10"/>
          </p:nvPr>
        </p:nvSpPr>
        <p:spPr/>
        <p:txBody>
          <a:bodyPr/>
          <a:lstStyle/>
          <a:p>
            <a:pPr>
              <a:defRPr/>
            </a:pPr>
            <a:fld id="{2D82269C-D0CF-4EFD-B11A-943C01F3D3FD}" type="datetime1">
              <a:rPr lang="en-US" smtClean="0"/>
              <a:pPr>
                <a:defRPr/>
              </a:pPr>
              <a:t>3/17/2022</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 calcmode="lin" valueType="num">
                                      <p:cBhvr>
                                        <p:cTn id="7" dur="500" fill="hold"/>
                                        <p:tgtEl>
                                          <p:spTgt spid="19459"/>
                                        </p:tgtEl>
                                        <p:attrNameLst>
                                          <p:attrName>ppt_w</p:attrName>
                                        </p:attrNameLst>
                                      </p:cBhvr>
                                      <p:tavLst>
                                        <p:tav tm="0">
                                          <p:val>
                                            <p:fltVal val="0"/>
                                          </p:val>
                                        </p:tav>
                                        <p:tav tm="100000">
                                          <p:val>
                                            <p:strVal val="#ppt_w"/>
                                          </p:val>
                                        </p:tav>
                                      </p:tavLst>
                                    </p:anim>
                                    <p:anim calcmode="lin" valueType="num">
                                      <p:cBhvr>
                                        <p:cTn id="8" dur="500" fill="hold"/>
                                        <p:tgtEl>
                                          <p:spTgt spid="19459"/>
                                        </p:tgtEl>
                                        <p:attrNameLst>
                                          <p:attrName>ppt_h</p:attrName>
                                        </p:attrNameLst>
                                      </p:cBhvr>
                                      <p:tavLst>
                                        <p:tav tm="0">
                                          <p:val>
                                            <p:fltVal val="0"/>
                                          </p:val>
                                        </p:tav>
                                        <p:tav tm="100000">
                                          <p:val>
                                            <p:strVal val="#ppt_h"/>
                                          </p:val>
                                        </p:tav>
                                      </p:tavLst>
                                    </p:anim>
                                    <p:anim calcmode="lin" valueType="num">
                                      <p:cBhvr>
                                        <p:cTn id="9" dur="500" fill="hold"/>
                                        <p:tgtEl>
                                          <p:spTgt spid="19459"/>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1945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1" fill="hold" grpId="0" nodeType="clickEffect">
                                  <p:stCondLst>
                                    <p:cond delay="0"/>
                                  </p:stCondLst>
                                  <p:childTnLst>
                                    <p:set>
                                      <p:cBhvr>
                                        <p:cTn id="14" dur="1" fill="hold">
                                          <p:stCondLst>
                                            <p:cond delay="0"/>
                                          </p:stCondLst>
                                        </p:cTn>
                                        <p:tgtEl>
                                          <p:spTgt spid="19462"/>
                                        </p:tgtEl>
                                        <p:attrNameLst>
                                          <p:attrName>style.visibility</p:attrName>
                                        </p:attrNameLst>
                                      </p:cBhvr>
                                      <p:to>
                                        <p:strVal val="visible"/>
                                      </p:to>
                                    </p:set>
                                    <p:animEffect transition="in" filter="slide(fromTop)">
                                      <p:cBhvr>
                                        <p:cTn id="15" dur="500"/>
                                        <p:tgtEl>
                                          <p:spTgt spid="19462"/>
                                        </p:tgtEl>
                                      </p:cBhvr>
                                    </p:animEffect>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9460"/>
                                        </p:tgtEl>
                                        <p:attrNameLst>
                                          <p:attrName>style.visibility</p:attrName>
                                        </p:attrNameLst>
                                      </p:cBhvr>
                                      <p:to>
                                        <p:strVal val="visible"/>
                                      </p:to>
                                    </p:set>
                                    <p:anim calcmode="lin" valueType="num">
                                      <p:cBhvr>
                                        <p:cTn id="20" dur="500" fill="hold"/>
                                        <p:tgtEl>
                                          <p:spTgt spid="19460"/>
                                        </p:tgtEl>
                                        <p:attrNameLst>
                                          <p:attrName>ppt_w</p:attrName>
                                        </p:attrNameLst>
                                      </p:cBhvr>
                                      <p:tavLst>
                                        <p:tav tm="0">
                                          <p:val>
                                            <p:fltVal val="0"/>
                                          </p:val>
                                        </p:tav>
                                        <p:tav tm="100000">
                                          <p:val>
                                            <p:strVal val="#ppt_w"/>
                                          </p:val>
                                        </p:tav>
                                      </p:tavLst>
                                    </p:anim>
                                    <p:anim calcmode="lin" valueType="num">
                                      <p:cBhvr>
                                        <p:cTn id="21" dur="500" fill="hold"/>
                                        <p:tgtEl>
                                          <p:spTgt spid="19460"/>
                                        </p:tgtEl>
                                        <p:attrNameLst>
                                          <p:attrName>ppt_h</p:attrName>
                                        </p:attrNameLst>
                                      </p:cBhvr>
                                      <p:tavLst>
                                        <p:tav tm="0">
                                          <p:val>
                                            <p:fltVal val="0"/>
                                          </p:val>
                                        </p:tav>
                                        <p:tav tm="100000">
                                          <p:val>
                                            <p:strVal val="#ppt_h"/>
                                          </p:val>
                                        </p:tav>
                                      </p:tavLst>
                                    </p:anim>
                                    <p:anim calcmode="lin" valueType="num">
                                      <p:cBhvr>
                                        <p:cTn id="22" dur="500" fill="hold"/>
                                        <p:tgtEl>
                                          <p:spTgt spid="19460"/>
                                        </p:tgtEl>
                                        <p:attrNameLst>
                                          <p:attrName>ppt_x</p:attrName>
                                        </p:attrNameLst>
                                      </p:cBhvr>
                                      <p:tavLst>
                                        <p:tav tm="0" fmla="#ppt_x+(cos(-2*pi*(1-$))*-#ppt_x-sin(-2*pi*(1-$))*(1-#ppt_y))*(1-$)">
                                          <p:val>
                                            <p:fltVal val="0"/>
                                          </p:val>
                                        </p:tav>
                                        <p:tav tm="100000">
                                          <p:val>
                                            <p:fltVal val="1"/>
                                          </p:val>
                                        </p:tav>
                                      </p:tavLst>
                                    </p:anim>
                                    <p:anim calcmode="lin" valueType="num">
                                      <p:cBhvr>
                                        <p:cTn id="23" dur="500" fill="hold"/>
                                        <p:tgtEl>
                                          <p:spTgt spid="1946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grpId="0" nodeType="clickEffect">
                                  <p:stCondLst>
                                    <p:cond delay="0"/>
                                  </p:stCondLst>
                                  <p:childTnLst>
                                    <p:set>
                                      <p:cBhvr>
                                        <p:cTn id="27" dur="1" fill="hold">
                                          <p:stCondLst>
                                            <p:cond delay="0"/>
                                          </p:stCondLst>
                                        </p:cTn>
                                        <p:tgtEl>
                                          <p:spTgt spid="19458"/>
                                        </p:tgtEl>
                                        <p:attrNameLst>
                                          <p:attrName>style.visibility</p:attrName>
                                        </p:attrNameLst>
                                      </p:cBhvr>
                                      <p:to>
                                        <p:strVal val="visible"/>
                                      </p:to>
                                    </p:set>
                                    <p:anim calcmode="lin" valueType="num">
                                      <p:cBhvr>
                                        <p:cTn id="28" dur="500" fill="hold"/>
                                        <p:tgtEl>
                                          <p:spTgt spid="19458"/>
                                        </p:tgtEl>
                                        <p:attrNameLst>
                                          <p:attrName>ppt_w</p:attrName>
                                        </p:attrNameLst>
                                      </p:cBhvr>
                                      <p:tavLst>
                                        <p:tav tm="0">
                                          <p:val>
                                            <p:fltVal val="0"/>
                                          </p:val>
                                        </p:tav>
                                        <p:tav tm="100000">
                                          <p:val>
                                            <p:strVal val="#ppt_w"/>
                                          </p:val>
                                        </p:tav>
                                      </p:tavLst>
                                    </p:anim>
                                    <p:anim calcmode="lin" valueType="num">
                                      <p:cBhvr>
                                        <p:cTn id="29" dur="500" fill="hold"/>
                                        <p:tgtEl>
                                          <p:spTgt spid="19458"/>
                                        </p:tgtEl>
                                        <p:attrNameLst>
                                          <p:attrName>ppt_h</p:attrName>
                                        </p:attrNameLst>
                                      </p:cBhvr>
                                      <p:tavLst>
                                        <p:tav tm="0">
                                          <p:val>
                                            <p:fltVal val="0"/>
                                          </p:val>
                                        </p:tav>
                                        <p:tav tm="100000">
                                          <p:val>
                                            <p:strVal val="#ppt_h"/>
                                          </p:val>
                                        </p:tav>
                                      </p:tavLst>
                                    </p:anim>
                                    <p:anim calcmode="lin" valueType="num">
                                      <p:cBhvr>
                                        <p:cTn id="30" dur="500" fill="hold"/>
                                        <p:tgtEl>
                                          <p:spTgt spid="19458"/>
                                        </p:tgtEl>
                                        <p:attrNameLst>
                                          <p:attrName>ppt_x</p:attrName>
                                        </p:attrNameLst>
                                      </p:cBhvr>
                                      <p:tavLst>
                                        <p:tav tm="0" fmla="#ppt_x+(cos(-2*pi*(1-$))*-#ppt_x-sin(-2*pi*(1-$))*(1-#ppt_y))*(1-$)">
                                          <p:val>
                                            <p:fltVal val="0"/>
                                          </p:val>
                                        </p:tav>
                                        <p:tav tm="100000">
                                          <p:val>
                                            <p:fltVal val="1"/>
                                          </p:val>
                                        </p:tav>
                                      </p:tavLst>
                                    </p:anim>
                                    <p:anim calcmode="lin" valueType="num">
                                      <p:cBhvr>
                                        <p:cTn id="31" dur="500" fill="hold"/>
                                        <p:tgtEl>
                                          <p:spTgt spid="1945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p:stCondLst>
                        <p:cond delay="indefinite"/>
                      </p:stCondLst>
                      <p:childTnLst>
                        <p:par>
                          <p:cTn id="33" fill="hold">
                            <p:stCondLst>
                              <p:cond delay="0"/>
                            </p:stCondLst>
                            <p:childTnLst>
                              <p:par>
                                <p:cTn id="34" presetID="12" presetClass="entr" presetSubtype="1" fill="hold" grpId="0" nodeType="clickEffect">
                                  <p:stCondLst>
                                    <p:cond delay="0"/>
                                  </p:stCondLst>
                                  <p:childTnLst>
                                    <p:set>
                                      <p:cBhvr>
                                        <p:cTn id="35" dur="1" fill="hold">
                                          <p:stCondLst>
                                            <p:cond delay="0"/>
                                          </p:stCondLst>
                                        </p:cTn>
                                        <p:tgtEl>
                                          <p:spTgt spid="19464"/>
                                        </p:tgtEl>
                                        <p:attrNameLst>
                                          <p:attrName>style.visibility</p:attrName>
                                        </p:attrNameLst>
                                      </p:cBhvr>
                                      <p:to>
                                        <p:strVal val="visible"/>
                                      </p:to>
                                    </p:set>
                                    <p:animEffect transition="in" filter="slide(fromTop)">
                                      <p:cBhvr>
                                        <p:cTn id="36" dur="500"/>
                                        <p:tgtEl>
                                          <p:spTgt spid="19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59" grpId="0" autoUpdateAnimBg="0"/>
      <p:bldP spid="19460" grpId="0" autoUpdateAnimBg="0"/>
      <p:bldP spid="19462" grpId="0" autoUpdateAnimBg="0"/>
      <p:bldP spid="1946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a:xfrm>
            <a:off x="1295400" y="1828800"/>
            <a:ext cx="7620000" cy="4343400"/>
          </a:xfrm>
        </p:spPr>
        <p:style>
          <a:lnRef idx="1">
            <a:schemeClr val="dk1"/>
          </a:lnRef>
          <a:fillRef idx="3">
            <a:schemeClr val="dk1"/>
          </a:fillRef>
          <a:effectRef idx="2">
            <a:schemeClr val="dk1"/>
          </a:effectRef>
          <a:fontRef idx="minor">
            <a:schemeClr val="lt1"/>
          </a:fontRef>
        </p:style>
        <p:txBody>
          <a:bodyPr/>
          <a:lstStyle/>
          <a:p>
            <a:pPr>
              <a:buNone/>
            </a:pPr>
            <a:r>
              <a:rPr lang="en-US" sz="6600" b="1" dirty="0" smtClean="0">
                <a:solidFill>
                  <a:srgbClr val="FFFF00"/>
                </a:solidFill>
              </a:rPr>
              <a:t>Ethical Rules for Dentists (Prescribed by the DCI)</a:t>
            </a:r>
            <a:endParaRPr lang="en-US" sz="6600" dirty="0">
              <a:solidFill>
                <a:srgbClr val="FFFF00"/>
              </a:solidFill>
            </a:endParaRPr>
          </a:p>
        </p:txBody>
      </p:sp>
      <p:sp>
        <p:nvSpPr>
          <p:cNvPr id="2" name="Date Placeholder 1"/>
          <p:cNvSpPr>
            <a:spLocks noGrp="1"/>
          </p:cNvSpPr>
          <p:nvPr>
            <p:ph type="dt" sz="half" idx="10"/>
          </p:nvPr>
        </p:nvSpPr>
        <p:spPr/>
        <p:txBody>
          <a:bodyPr/>
          <a:lstStyle/>
          <a:p>
            <a:pPr>
              <a:defRPr/>
            </a:pPr>
            <a:fld id="{C05FA6B3-1F1C-4D50-95AD-F957F0A76489}"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r"/>
            <a:r>
              <a:rPr lang="en-US" sz="2400" dirty="0" smtClean="0">
                <a:solidFill>
                  <a:srgbClr val="FF0000"/>
                </a:solidFill>
              </a:rPr>
              <a:t/>
            </a:r>
            <a:br>
              <a:rPr lang="en-US" sz="2400" dirty="0" smtClean="0">
                <a:solidFill>
                  <a:srgbClr val="FF0000"/>
                </a:solidFill>
              </a:rPr>
            </a:br>
            <a:r>
              <a:rPr lang="en-US" sz="2400" dirty="0" smtClean="0">
                <a:solidFill>
                  <a:srgbClr val="FF0000"/>
                </a:solidFill>
              </a:rPr>
              <a:t/>
            </a:r>
            <a:br>
              <a:rPr lang="en-US" sz="2400" dirty="0" smtClean="0">
                <a:solidFill>
                  <a:srgbClr val="FF0000"/>
                </a:solidFill>
              </a:rPr>
            </a:br>
            <a:r>
              <a:rPr lang="en-US" sz="2400" dirty="0" smtClean="0"/>
              <a:t/>
            </a:r>
            <a:br>
              <a:rPr lang="en-US" sz="2400" dirty="0" smtClean="0"/>
            </a:br>
            <a:endParaRPr lang="en-US" sz="2400" dirty="0">
              <a:latin typeface="TM1-TTBharathi" pitchFamily="82" charset="0"/>
            </a:endParaRPr>
          </a:p>
        </p:txBody>
      </p:sp>
      <p:sp>
        <p:nvSpPr>
          <p:cNvPr id="7" name="Text Placeholder 6"/>
          <p:cNvSpPr>
            <a:spLocks noGrp="1"/>
          </p:cNvSpPr>
          <p:nvPr>
            <p:ph type="body" idx="1"/>
          </p:nvPr>
        </p:nvSpPr>
        <p:spPr/>
        <p:txBody>
          <a:bodyPr/>
          <a:lstStyle/>
          <a:p>
            <a:r>
              <a:rPr lang="en-US" dirty="0" smtClean="0"/>
              <a:t>           </a:t>
            </a:r>
            <a:r>
              <a:rPr lang="en-US" sz="7200" b="1" dirty="0" smtClean="0"/>
              <a:t> Ethics </a:t>
            </a:r>
            <a:endParaRPr lang="en-US" b="1" dirty="0"/>
          </a:p>
        </p:txBody>
      </p:sp>
      <p:pic>
        <p:nvPicPr>
          <p:cNvPr id="4" name="Picture 2" descr="C:\Documents and Settings\XPPRESP3\Desktop\Ethics.jpg"/>
          <p:cNvPicPr>
            <a:picLocks noChangeAspect="1" noChangeArrowheads="1"/>
          </p:cNvPicPr>
          <p:nvPr/>
        </p:nvPicPr>
        <p:blipFill>
          <a:blip r:embed="rId3" cstate="print"/>
          <a:srcRect/>
          <a:stretch>
            <a:fillRect/>
          </a:stretch>
        </p:blipFill>
        <p:spPr bwMode="auto">
          <a:xfrm>
            <a:off x="4876800" y="1676400"/>
            <a:ext cx="3911600" cy="28603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Date Placeholder 4"/>
          <p:cNvSpPr>
            <a:spLocks noGrp="1"/>
          </p:cNvSpPr>
          <p:nvPr>
            <p:ph type="dt" sz="half" idx="10"/>
          </p:nvPr>
        </p:nvSpPr>
        <p:spPr/>
        <p:txBody>
          <a:bodyPr/>
          <a:lstStyle/>
          <a:p>
            <a:pPr>
              <a:defRPr/>
            </a:pPr>
            <a:fld id="{F07AB431-E2BB-4D0A-9D54-1564A833847D}"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fld id="{BCF0CCFE-EC3A-42F4-8111-00C99957026B}" type="datetime1">
              <a:rPr lang="en-US" smtClean="0"/>
              <a:pPr/>
              <a:t>3/17/2022</a:t>
            </a:fld>
            <a:endParaRPr lang="en-US">
              <a:ea typeface="Tunga" pitchFamily="2"/>
            </a:endParaRPr>
          </a:p>
        </p:txBody>
      </p:sp>
      <p:sp>
        <p:nvSpPr>
          <p:cNvPr id="18436"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sz="4000" b="1" dirty="0" smtClean="0">
                <a:solidFill>
                  <a:schemeClr val="tx1"/>
                </a:solidFill>
              </a:rPr>
              <a:t>Duties of the Dentist to the Public: Police and Law courts</a:t>
            </a:r>
          </a:p>
        </p:txBody>
      </p:sp>
      <p:sp>
        <p:nvSpPr>
          <p:cNvPr id="18437" name="Rectangle 3"/>
          <p:cNvSpPr>
            <a:spLocks noGrp="1" noChangeArrowheads="1"/>
          </p:cNvSpPr>
          <p:nvPr>
            <p:ph type="body" idx="1"/>
          </p:nvPr>
        </p:nvSpPr>
        <p:spPr>
          <a:xfrm>
            <a:off x="1066800" y="1600200"/>
            <a:ext cx="7389813" cy="5105400"/>
          </a:xfrm>
        </p:spPr>
        <p:style>
          <a:lnRef idx="3">
            <a:schemeClr val="lt1"/>
          </a:lnRef>
          <a:fillRef idx="1">
            <a:schemeClr val="dk1"/>
          </a:fillRef>
          <a:effectRef idx="1">
            <a:schemeClr val="dk1"/>
          </a:effectRef>
          <a:fontRef idx="minor">
            <a:schemeClr val="lt1"/>
          </a:fontRef>
        </p:style>
        <p:txBody>
          <a:bodyPr/>
          <a:lstStyle/>
          <a:p>
            <a:pPr marL="609600" indent="-609600">
              <a:buNone/>
            </a:pPr>
            <a:r>
              <a:rPr lang="en-US" b="1" dirty="0" smtClean="0">
                <a:solidFill>
                  <a:schemeClr val="bg1"/>
                </a:solidFill>
              </a:rPr>
              <a:t>  </a:t>
            </a:r>
          </a:p>
          <a:p>
            <a:pPr marL="609600" indent="-609600">
              <a:buFont typeface="Wingdings" pitchFamily="2" charset="2"/>
              <a:buAutoNum type="arabicPeriod"/>
            </a:pPr>
            <a:r>
              <a:rPr lang="en-US" b="1" dirty="0" smtClean="0">
                <a:solidFill>
                  <a:schemeClr val="bg1"/>
                </a:solidFill>
              </a:rPr>
              <a:t>Every dentist should be courteous sympathetic, friendly and helpful. </a:t>
            </a:r>
          </a:p>
          <a:p>
            <a:pPr marL="609600" indent="-609600">
              <a:buFont typeface="Wingdings" pitchFamily="2" charset="2"/>
              <a:buAutoNum type="arabicPeriod"/>
            </a:pPr>
            <a:endParaRPr lang="en-US" b="1" dirty="0" smtClean="0">
              <a:solidFill>
                <a:schemeClr val="bg1"/>
              </a:solidFill>
            </a:endParaRPr>
          </a:p>
          <a:p>
            <a:pPr marL="609600" indent="-609600">
              <a:buFont typeface="Wingdings" pitchFamily="2" charset="2"/>
              <a:buAutoNum type="arabicPeriod"/>
            </a:pPr>
            <a:r>
              <a:rPr lang="en-US" b="1" dirty="0" smtClean="0">
                <a:solidFill>
                  <a:schemeClr val="bg1"/>
                </a:solidFill>
              </a:rPr>
              <a:t>He should observe punctuality in fulfilling his appointments. </a:t>
            </a:r>
          </a:p>
          <a:p>
            <a:pPr marL="609600" indent="-609600">
              <a:buFont typeface="Wingdings" pitchFamily="2" charset="2"/>
              <a:buAutoNum type="arabicPeriod"/>
            </a:pPr>
            <a:endParaRPr lang="en-US" b="1" dirty="0" smtClean="0">
              <a:solidFill>
                <a:schemeClr val="bg1"/>
              </a:solidFill>
            </a:endParaRPr>
          </a:p>
          <a:p>
            <a:pPr marL="609600" indent="-609600">
              <a:buFont typeface="Wingdings" pitchFamily="2" charset="2"/>
              <a:buAutoNum type="arabicPeriod"/>
            </a:pPr>
            <a:r>
              <a:rPr lang="en-US" b="1" dirty="0" smtClean="0">
                <a:solidFill>
                  <a:schemeClr val="bg1"/>
                </a:solidFill>
              </a:rPr>
              <a:t>He should establish a well merited reputation for professional ability. </a:t>
            </a:r>
          </a:p>
          <a:p>
            <a:pPr marL="609600" indent="-609600"/>
            <a:endParaRPr lang="en-US" b="1"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18437">
                                            <p:txEl>
                                              <p:pRg st="1" end="1"/>
                                            </p:txEl>
                                          </p:spTgt>
                                        </p:tgtEl>
                                        <p:attrNameLst>
                                          <p:attrName>style.visibility</p:attrName>
                                        </p:attrNameLst>
                                      </p:cBhvr>
                                      <p:to>
                                        <p:strVal val="visible"/>
                                      </p:to>
                                    </p:set>
                                    <p:anim calcmode="lin" valueType="num">
                                      <p:cBhvr>
                                        <p:cTn id="7" dur="1000" fill="hold"/>
                                        <p:tgtEl>
                                          <p:spTgt spid="18437">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18437">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1843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nodeType="clickEffect">
                                  <p:stCondLst>
                                    <p:cond delay="0"/>
                                  </p:stCondLst>
                                  <p:childTnLst>
                                    <p:set>
                                      <p:cBhvr>
                                        <p:cTn id="13" dur="1" fill="hold">
                                          <p:stCondLst>
                                            <p:cond delay="0"/>
                                          </p:stCondLst>
                                        </p:cTn>
                                        <p:tgtEl>
                                          <p:spTgt spid="18437">
                                            <p:txEl>
                                              <p:pRg st="3" end="3"/>
                                            </p:txEl>
                                          </p:spTgt>
                                        </p:tgtEl>
                                        <p:attrNameLst>
                                          <p:attrName>style.visibility</p:attrName>
                                        </p:attrNameLst>
                                      </p:cBhvr>
                                      <p:to>
                                        <p:strVal val="visible"/>
                                      </p:to>
                                    </p:set>
                                    <p:animEffect transition="in" filter="plus(in)">
                                      <p:cBhvr>
                                        <p:cTn id="14" dur="2000"/>
                                        <p:tgtEl>
                                          <p:spTgt spid="18437">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18437">
                                            <p:txEl>
                                              <p:pRg st="5" end="5"/>
                                            </p:txEl>
                                          </p:spTgt>
                                        </p:tgtEl>
                                        <p:attrNameLst>
                                          <p:attrName>style.visibility</p:attrName>
                                        </p:attrNameLst>
                                      </p:cBhvr>
                                      <p:to>
                                        <p:strVal val="visible"/>
                                      </p:to>
                                    </p:set>
                                    <p:animEffect transition="in" filter="checkerboard(across)">
                                      <p:cBhvr>
                                        <p:cTn id="19" dur="500"/>
                                        <p:tgtEl>
                                          <p:spTgt spid="1843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fld id="{8AD59568-CF55-44D4-953D-1632836F2184}" type="datetime1">
              <a:rPr lang="en-US" smtClean="0"/>
              <a:pPr/>
              <a:t>3/17/2022</a:t>
            </a:fld>
            <a:endParaRPr lang="en-US">
              <a:ea typeface="Tunga" pitchFamily="2"/>
            </a:endParaRPr>
          </a:p>
        </p:txBody>
      </p:sp>
      <p:sp>
        <p:nvSpPr>
          <p:cNvPr id="23556" name="Rectangle 2"/>
          <p:cNvSpPr>
            <a:spLocks noGrp="1" noChangeArrowheads="1"/>
          </p:cNvSpPr>
          <p:nvPr>
            <p:ph type="title"/>
          </p:nvPr>
        </p:nvSpPr>
        <p:spPr>
          <a:xfrm>
            <a:off x="1219200" y="0"/>
            <a:ext cx="7239000" cy="1447800"/>
          </a:xfrm>
        </p:spPr>
        <p:style>
          <a:lnRef idx="3">
            <a:schemeClr val="lt1"/>
          </a:lnRef>
          <a:fillRef idx="1">
            <a:schemeClr val="dk1"/>
          </a:fillRef>
          <a:effectRef idx="1">
            <a:schemeClr val="dk1"/>
          </a:effectRef>
          <a:fontRef idx="minor">
            <a:schemeClr val="lt1"/>
          </a:fontRef>
        </p:style>
        <p:txBody>
          <a:bodyPr/>
          <a:lstStyle/>
          <a:p>
            <a:r>
              <a:rPr lang="en-US" sz="4400" b="1" dirty="0" smtClean="0">
                <a:solidFill>
                  <a:srgbClr val="FFFF00"/>
                </a:solidFill>
              </a:rPr>
              <a:t>Duties of the Dentist to the Public: Police and Law courts</a:t>
            </a:r>
          </a:p>
        </p:txBody>
      </p:sp>
      <p:sp>
        <p:nvSpPr>
          <p:cNvPr id="23557" name="Rectangle 3"/>
          <p:cNvSpPr>
            <a:spLocks noGrp="1" noChangeArrowheads="1"/>
          </p:cNvSpPr>
          <p:nvPr>
            <p:ph type="body" idx="1"/>
          </p:nvPr>
        </p:nvSpPr>
        <p:spPr>
          <a:xfrm>
            <a:off x="1143000" y="1524000"/>
            <a:ext cx="7543800" cy="5334000"/>
          </a:xfrm>
          <a:solidFill>
            <a:schemeClr val="tx1"/>
          </a:solidFill>
        </p:spPr>
        <p:txBody>
          <a:bodyPr/>
          <a:lstStyle/>
          <a:p>
            <a:pPr marL="609600" indent="-609600"/>
            <a:endParaRPr lang="en-US" sz="2600" b="1" dirty="0" smtClean="0">
              <a:solidFill>
                <a:srgbClr val="FFFF00"/>
              </a:solidFill>
            </a:endParaRPr>
          </a:p>
          <a:p>
            <a:pPr marL="609600" indent="-609600"/>
            <a:r>
              <a:rPr lang="en-US" b="1" dirty="0" smtClean="0">
                <a:solidFill>
                  <a:srgbClr val="FFFF00"/>
                </a:solidFill>
              </a:rPr>
              <a:t>A dentist is not bound to disclose professional secrets unless called upon by the magistrate or judge to do so. </a:t>
            </a:r>
          </a:p>
          <a:p>
            <a:pPr marL="609600" indent="-609600"/>
            <a:endParaRPr lang="en-US" b="1" dirty="0" smtClean="0">
              <a:solidFill>
                <a:srgbClr val="FFFF00"/>
              </a:solidFill>
            </a:endParaRPr>
          </a:p>
          <a:p>
            <a:pPr marL="609600" indent="-609600">
              <a:buFont typeface="Wingdings" pitchFamily="2" charset="2"/>
              <a:buChar char="q"/>
            </a:pPr>
            <a:r>
              <a:rPr lang="en-US" sz="2800" b="1" dirty="0" smtClean="0">
                <a:solidFill>
                  <a:srgbClr val="FFFF00"/>
                </a:solidFill>
              </a:rPr>
              <a:t>Knowledge of a patient gained in the course of examination and treatment is privileged and should not be disclosed without the consent of the patient or an order from the presiding judge in a court of law.</a:t>
            </a:r>
          </a:p>
          <a:p>
            <a:pPr marL="609600" indent="-609600">
              <a:buNone/>
            </a:pPr>
            <a:endParaRPr lang="en-US" sz="2600" b="1" dirty="0" smtClean="0">
              <a:solidFill>
                <a:srgbClr val="FFFF00"/>
              </a:solidFill>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7">
                                            <p:txEl>
                                              <p:pRg st="1" end="1"/>
                                            </p:txEl>
                                          </p:spTgt>
                                        </p:tgtEl>
                                        <p:attrNameLst>
                                          <p:attrName>style.visibility</p:attrName>
                                        </p:attrNameLst>
                                      </p:cBhvr>
                                      <p:to>
                                        <p:strVal val="visible"/>
                                      </p:to>
                                    </p:set>
                                    <p:anim calcmode="lin" valueType="num">
                                      <p:cBhvr additive="base">
                                        <p:cTn id="7" dur="500" fill="hold"/>
                                        <p:tgtEl>
                                          <p:spTgt spid="2355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7">
                                            <p:txEl>
                                              <p:pRg st="3" end="3"/>
                                            </p:txEl>
                                          </p:spTgt>
                                        </p:tgtEl>
                                        <p:attrNameLst>
                                          <p:attrName>style.visibility</p:attrName>
                                        </p:attrNameLst>
                                      </p:cBhvr>
                                      <p:to>
                                        <p:strVal val="visible"/>
                                      </p:to>
                                    </p:set>
                                    <p:anim calcmode="lin" valueType="num">
                                      <p:cBhvr additive="base">
                                        <p:cTn id="13" dur="500" fill="hold"/>
                                        <p:tgtEl>
                                          <p:spTgt spid="2355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fld id="{DD5ECBB8-0930-4F0F-AA2D-EF624CAE226D}" type="datetime1">
              <a:rPr lang="en-US" smtClean="0"/>
              <a:pPr/>
              <a:t>3/17/2022</a:t>
            </a:fld>
            <a:endParaRPr lang="en-US">
              <a:ea typeface="Tunga" pitchFamily="2"/>
            </a:endParaRPr>
          </a:p>
        </p:txBody>
      </p:sp>
      <p:sp>
        <p:nvSpPr>
          <p:cNvPr id="19460" name="Rectangle 2"/>
          <p:cNvSpPr>
            <a:spLocks noGrp="1" noChangeArrowheads="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r>
              <a:rPr lang="en-US" sz="4400" b="1" dirty="0" smtClean="0">
                <a:solidFill>
                  <a:srgbClr val="FFFF00"/>
                </a:solidFill>
              </a:rPr>
              <a:t>Duties of the Dentist to the Public: Police and Law courts</a:t>
            </a:r>
            <a:endParaRPr lang="en-US" sz="4400" dirty="0" smtClean="0"/>
          </a:p>
        </p:txBody>
      </p:sp>
      <p:sp>
        <p:nvSpPr>
          <p:cNvPr id="19461" name="Rectangle 3"/>
          <p:cNvSpPr>
            <a:spLocks noGrp="1" noChangeArrowheads="1"/>
          </p:cNvSpPr>
          <p:nvPr>
            <p:ph type="body" idx="1"/>
          </p:nvPr>
        </p:nvSpPr>
        <p:spPr>
          <a:xfrm>
            <a:off x="1066800" y="1676400"/>
            <a:ext cx="7542213" cy="5181600"/>
          </a:xfrm>
        </p:spPr>
        <p:style>
          <a:lnRef idx="3">
            <a:schemeClr val="lt1"/>
          </a:lnRef>
          <a:fillRef idx="1">
            <a:schemeClr val="dk1"/>
          </a:fillRef>
          <a:effectRef idx="1">
            <a:schemeClr val="dk1"/>
          </a:effectRef>
          <a:fontRef idx="minor">
            <a:schemeClr val="lt1"/>
          </a:fontRef>
        </p:style>
        <p:txBody>
          <a:bodyPr/>
          <a:lstStyle/>
          <a:p>
            <a:pPr marL="609600" indent="-609600">
              <a:buFont typeface="Wingdings" pitchFamily="2" charset="2"/>
              <a:buChar char="v"/>
            </a:pPr>
            <a:r>
              <a:rPr lang="en-US" sz="2800" b="1" dirty="0" smtClean="0">
                <a:solidFill>
                  <a:schemeClr val="bg1"/>
                </a:solidFill>
              </a:rPr>
              <a:t>The welfare of the patient should be conserved to the almost of the practitioners ability. </a:t>
            </a:r>
          </a:p>
          <a:p>
            <a:pPr marL="609600" indent="-609600">
              <a:buFont typeface="Wingdings" pitchFamily="2" charset="2"/>
              <a:buAutoNum type="arabicPeriod" startAt="4"/>
            </a:pPr>
            <a:endParaRPr lang="en-US" sz="2800" b="1" dirty="0" smtClean="0">
              <a:solidFill>
                <a:schemeClr val="bg1"/>
              </a:solidFill>
            </a:endParaRPr>
          </a:p>
          <a:p>
            <a:pPr marL="609600" indent="-609600">
              <a:buFont typeface="Wingdings" pitchFamily="2" charset="2"/>
              <a:buChar char="v"/>
            </a:pPr>
            <a:r>
              <a:rPr lang="en-US" sz="2800" b="1" dirty="0" smtClean="0">
                <a:solidFill>
                  <a:schemeClr val="bg1"/>
                </a:solidFill>
              </a:rPr>
              <a:t>A dentist should not permit consideration of religion, nationality, race, party politics to intervene between his duties and his patients</a:t>
            </a:r>
            <a:r>
              <a:rPr lang="en-US" sz="2800" b="1" smtClean="0">
                <a:solidFill>
                  <a:schemeClr val="bg1"/>
                </a:solidFill>
              </a:rPr>
              <a:t>. </a:t>
            </a:r>
            <a:endParaRPr lang="en-US" sz="2800" b="1" dirty="0" smtClean="0">
              <a:solidFill>
                <a:schemeClr val="bg1"/>
              </a:solidFill>
            </a:endParaRPr>
          </a:p>
          <a:p>
            <a:pPr marL="609600" indent="-609600">
              <a:buFont typeface="Wingdings" pitchFamily="2" charset="2"/>
              <a:buChar char="v"/>
            </a:pPr>
            <a:r>
              <a:rPr lang="en-US" sz="2800" b="1" dirty="0" smtClean="0">
                <a:solidFill>
                  <a:schemeClr val="bg1"/>
                </a:solidFill>
              </a:rPr>
              <a:t>Information of a personal nature, which may be learned about or directly from a patient in the course of dental practice, should be kept in utmost confidence</a:t>
            </a:r>
            <a:r>
              <a:rPr lang="en-US" sz="2800" b="1" dirty="0" smtClean="0"/>
              <a:t>. </a:t>
            </a:r>
          </a:p>
          <a:p>
            <a:pPr marL="609600" indent="-609600"/>
            <a:endParaRPr lang="en-US" sz="2800" b="1" dirty="0" smtClean="0"/>
          </a:p>
        </p:txBody>
      </p:sp>
    </p:spTree>
  </p:cSld>
  <p:clrMapOvr>
    <a:masterClrMapping/>
  </p:clrMapOvr>
  <p:transition>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DDEBCF"/>
            </a:gs>
            <a:gs pos="50000">
              <a:srgbClr val="9CB86E"/>
            </a:gs>
            <a:gs pos="100000">
              <a:srgbClr val="156B13"/>
            </a:gs>
          </a:gsLst>
          <a:lin ang="5400000"/>
        </a:gradFill>
        <a:effectLst/>
      </p:bgPr>
    </p:bg>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p>
            <a:fld id="{E39D754C-EBC0-4994-9BB4-77415801426A}" type="datetime1">
              <a:rPr lang="en-US" smtClean="0"/>
              <a:pPr/>
              <a:t>3/17/2022</a:t>
            </a:fld>
            <a:endParaRPr lang="en-US">
              <a:ea typeface="Tunga" pitchFamily="2"/>
            </a:endParaRPr>
          </a:p>
        </p:txBody>
      </p:sp>
      <p:sp>
        <p:nvSpPr>
          <p:cNvPr id="16388" name="Rectangle 2"/>
          <p:cNvSpPr>
            <a:spLocks noGrp="1" noChangeArrowheads="1"/>
          </p:cNvSpPr>
          <p:nvPr>
            <p:ph type="title"/>
          </p:nvPr>
        </p:nvSpPr>
        <p:spPr>
          <a:xfrm>
            <a:off x="457200" y="304800"/>
            <a:ext cx="8610600" cy="1143000"/>
          </a:xfrm>
        </p:spPr>
        <p:style>
          <a:lnRef idx="3">
            <a:schemeClr val="lt1"/>
          </a:lnRef>
          <a:fillRef idx="1">
            <a:schemeClr val="dk1"/>
          </a:fillRef>
          <a:effectRef idx="1">
            <a:schemeClr val="dk1"/>
          </a:effectRef>
          <a:fontRef idx="minor">
            <a:schemeClr val="lt1"/>
          </a:fontRef>
        </p:style>
        <p:txBody>
          <a:bodyPr/>
          <a:lstStyle/>
          <a:p>
            <a:r>
              <a:rPr lang="en-US" sz="4400" dirty="0" smtClean="0"/>
              <a:t> </a:t>
            </a:r>
            <a:r>
              <a:rPr lang="en-US" sz="4400" b="1" dirty="0" smtClean="0">
                <a:solidFill>
                  <a:schemeClr val="accent3">
                    <a:lumMod val="95000"/>
                  </a:schemeClr>
                </a:solidFill>
              </a:rPr>
              <a:t>Towards profession .</a:t>
            </a:r>
          </a:p>
        </p:txBody>
      </p:sp>
      <p:sp>
        <p:nvSpPr>
          <p:cNvPr id="16389" name="Rectangle 3"/>
          <p:cNvSpPr>
            <a:spLocks noGrp="1" noChangeArrowheads="1"/>
          </p:cNvSpPr>
          <p:nvPr>
            <p:ph type="body" idx="1"/>
          </p:nvPr>
        </p:nvSpPr>
        <p:spPr>
          <a:xfrm>
            <a:off x="1066800" y="1524000"/>
            <a:ext cx="8077200" cy="5334000"/>
          </a:xfrm>
          <a:solidFill>
            <a:srgbClr val="FFFF00"/>
          </a:solidFill>
          <a:scene3d>
            <a:camera prst="orthographicFront"/>
            <a:lightRig rig="threePt" dir="t"/>
          </a:scene3d>
          <a:sp3d>
            <a:bevelT prst="angle"/>
          </a:sp3d>
        </p:spPr>
        <p:txBody>
          <a:bodyPr/>
          <a:lstStyle/>
          <a:p>
            <a:pPr marL="812800" indent="-812800"/>
            <a:r>
              <a:rPr lang="en-US" sz="2600" b="1" i="1" dirty="0" smtClean="0">
                <a:solidFill>
                  <a:schemeClr val="accent4">
                    <a:lumMod val="95000"/>
                    <a:lumOff val="5000"/>
                  </a:schemeClr>
                </a:solidFill>
              </a:rPr>
              <a:t>Treatment and cure of the disease depends on the skill and prompt attention showed to the patient. </a:t>
            </a:r>
          </a:p>
          <a:p>
            <a:pPr marL="812800" indent="-812800"/>
            <a:endParaRPr lang="en-US" sz="2600" b="1" i="1" dirty="0" smtClean="0"/>
          </a:p>
          <a:p>
            <a:pPr marL="812800" indent="-812800"/>
            <a:r>
              <a:rPr lang="en-US" sz="2600" b="1" i="1" dirty="0" smtClean="0"/>
              <a:t>The dentist has to be sober, courteous, sympathetic, helpful, modest and punctual. </a:t>
            </a:r>
          </a:p>
          <a:p>
            <a:pPr marL="812800" indent="-812800"/>
            <a:endParaRPr lang="en-US" sz="2600" b="1" i="1" dirty="0" smtClean="0"/>
          </a:p>
          <a:p>
            <a:pPr marL="812800" indent="-812800"/>
            <a:r>
              <a:rPr lang="en-US" sz="2600" b="1" i="1" dirty="0" smtClean="0"/>
              <a:t>He has to be morally, mentally and physically clean. </a:t>
            </a:r>
          </a:p>
          <a:p>
            <a:pPr marL="812800" indent="-812800"/>
            <a:endParaRPr lang="en-US" sz="2600" b="1" i="1" dirty="0" smtClean="0"/>
          </a:p>
          <a:p>
            <a:pPr marL="812800" indent="-812800"/>
            <a:r>
              <a:rPr lang="en-US" sz="2600" b="1" i="1" dirty="0" smtClean="0"/>
              <a:t>Its obligatory to enroll in societies and be updated in knowledge and skills.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Effect transition="in" filter="dissolve">
                                      <p:cBhvr>
                                        <p:cTn id="7" dur="500"/>
                                        <p:tgtEl>
                                          <p:spTgt spid="1638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nodeType="clickEffect">
                                  <p:stCondLst>
                                    <p:cond delay="0"/>
                                  </p:stCondLst>
                                  <p:childTnLst>
                                    <p:set>
                                      <p:cBhvr>
                                        <p:cTn id="11" dur="1" fill="hold">
                                          <p:stCondLst>
                                            <p:cond delay="0"/>
                                          </p:stCondLst>
                                        </p:cTn>
                                        <p:tgtEl>
                                          <p:spTgt spid="16389">
                                            <p:txEl>
                                              <p:pRg st="2" end="2"/>
                                            </p:txEl>
                                          </p:spTgt>
                                        </p:tgtEl>
                                        <p:attrNameLst>
                                          <p:attrName>style.visibility</p:attrName>
                                        </p:attrNameLst>
                                      </p:cBhvr>
                                      <p:to>
                                        <p:strVal val="visible"/>
                                      </p:to>
                                    </p:set>
                                    <p:anim calcmode="lin" valueType="num">
                                      <p:cBhvr>
                                        <p:cTn id="12" dur="1000" fill="hold"/>
                                        <p:tgtEl>
                                          <p:spTgt spid="16389">
                                            <p:txEl>
                                              <p:pRg st="2" end="2"/>
                                            </p:txEl>
                                          </p:spTgt>
                                        </p:tgtEl>
                                        <p:attrNameLst>
                                          <p:attrName>ppt_w</p:attrName>
                                        </p:attrNameLst>
                                      </p:cBhvr>
                                      <p:tavLst>
                                        <p:tav tm="0">
                                          <p:val>
                                            <p:strVal val="#ppt_w+.3"/>
                                          </p:val>
                                        </p:tav>
                                        <p:tav tm="100000">
                                          <p:val>
                                            <p:strVal val="#ppt_w"/>
                                          </p:val>
                                        </p:tav>
                                      </p:tavLst>
                                    </p:anim>
                                    <p:anim calcmode="lin" valueType="num">
                                      <p:cBhvr>
                                        <p:cTn id="13" dur="1000" fill="hold"/>
                                        <p:tgtEl>
                                          <p:spTgt spid="16389">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16389">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16389">
                                            <p:txEl>
                                              <p:pRg st="4" end="4"/>
                                            </p:txEl>
                                          </p:spTgt>
                                        </p:tgtEl>
                                        <p:attrNameLst>
                                          <p:attrName>style.visibility</p:attrName>
                                        </p:attrNameLst>
                                      </p:cBhvr>
                                      <p:to>
                                        <p:strVal val="visible"/>
                                      </p:to>
                                    </p:set>
                                    <p:animEffect transition="in" filter="dissolve">
                                      <p:cBhvr>
                                        <p:cTn id="19" dur="500"/>
                                        <p:tgtEl>
                                          <p:spTgt spid="16389">
                                            <p:txEl>
                                              <p:pRg st="4" end="4"/>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16389">
                                            <p:txEl>
                                              <p:pRg st="6" end="6"/>
                                            </p:txEl>
                                          </p:spTgt>
                                        </p:tgtEl>
                                        <p:attrNameLst>
                                          <p:attrName>style.visibility</p:attrName>
                                        </p:attrNameLst>
                                      </p:cBhvr>
                                      <p:to>
                                        <p:strVal val="visible"/>
                                      </p:to>
                                    </p:set>
                                    <p:animEffect transition="in" filter="dissolve">
                                      <p:cBhvr>
                                        <p:cTn id="22" dur="500"/>
                                        <p:tgtEl>
                                          <p:spTgt spid="1638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DDEBCF"/>
            </a:gs>
            <a:gs pos="50000">
              <a:srgbClr val="9CB86E"/>
            </a:gs>
            <a:gs pos="100000">
              <a:srgbClr val="156B13"/>
            </a:gs>
          </a:gsLst>
          <a:lin ang="5400000"/>
        </a:gradFill>
        <a:effectLst/>
      </p:bgPr>
    </p:bg>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fld id="{6B1E6EC7-705C-498C-B39C-B21916AFCF6A}" type="datetime1">
              <a:rPr lang="en-US" smtClean="0"/>
              <a:pPr/>
              <a:t>3/17/2022</a:t>
            </a:fld>
            <a:endParaRPr lang="en-US">
              <a:ea typeface="Tunga" pitchFamily="2"/>
            </a:endParaRPr>
          </a:p>
        </p:txBody>
      </p:sp>
      <p:sp>
        <p:nvSpPr>
          <p:cNvPr id="17412" name="Rectangle 2"/>
          <p:cNvSpPr>
            <a:spLocks noGrp="1" noChangeArrowheads="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US" dirty="0" smtClean="0"/>
              <a:t> </a:t>
            </a:r>
            <a:r>
              <a:rPr lang="en-US" b="1" dirty="0" smtClean="0">
                <a:solidFill>
                  <a:schemeClr val="accent3">
                    <a:lumMod val="95000"/>
                  </a:schemeClr>
                </a:solidFill>
              </a:rPr>
              <a:t>Towards the society </a:t>
            </a:r>
          </a:p>
        </p:txBody>
      </p:sp>
      <p:sp>
        <p:nvSpPr>
          <p:cNvPr id="17413" name="Rectangle 3"/>
          <p:cNvSpPr>
            <a:spLocks noGrp="1" noChangeArrowheads="1"/>
          </p:cNvSpPr>
          <p:nvPr>
            <p:ph type="body" idx="1"/>
          </p:nvPr>
        </p:nvSpPr>
        <p:spPr>
          <a:xfrm>
            <a:off x="1066800" y="1828800"/>
            <a:ext cx="7542213" cy="4648200"/>
          </a:xfrm>
          <a:solidFill>
            <a:srgbClr val="00B0F0"/>
          </a:solidFill>
        </p:spPr>
        <p:txBody>
          <a:bodyPr/>
          <a:lstStyle/>
          <a:p>
            <a:pPr marL="812800" indent="-812800"/>
            <a:endParaRPr lang="en-US" b="1" dirty="0" smtClean="0"/>
          </a:p>
          <a:p>
            <a:pPr marL="812800" indent="-812800"/>
            <a:r>
              <a:rPr lang="en-US" b="1" dirty="0" smtClean="0"/>
              <a:t>The dentist has to assume leadership in the community on maters pertaining to dental health. </a:t>
            </a:r>
          </a:p>
          <a:p>
            <a:pPr marL="812800" indent="-812800"/>
            <a:endParaRPr lang="en-US" b="1" dirty="0" smtClean="0"/>
          </a:p>
          <a:p>
            <a:pPr marL="812800" indent="-812800"/>
            <a:r>
              <a:rPr lang="en-US" b="1" dirty="0" smtClean="0"/>
              <a:t>People should be urged to seek care without influencing choice of dentists.</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anim calcmode="lin" valueType="num">
                                      <p:cBhvr additive="base">
                                        <p:cTn id="7" dur="500" fill="hold"/>
                                        <p:tgtEl>
                                          <p:spTgt spid="1741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iterate type="lt">
                                    <p:tmPct val="5000"/>
                                  </p:iterate>
                                  <p:childTnLst>
                                    <p:set>
                                      <p:cBhvr>
                                        <p:cTn id="12" dur="1" fill="hold">
                                          <p:stCondLst>
                                            <p:cond delay="0"/>
                                          </p:stCondLst>
                                        </p:cTn>
                                        <p:tgtEl>
                                          <p:spTgt spid="17413">
                                            <p:txEl>
                                              <p:pRg st="3" end="3"/>
                                            </p:txEl>
                                          </p:spTgt>
                                        </p:tgtEl>
                                        <p:attrNameLst>
                                          <p:attrName>style.visibility</p:attrName>
                                        </p:attrNameLst>
                                      </p:cBhvr>
                                      <p:to>
                                        <p:strVal val="visible"/>
                                      </p:to>
                                    </p:set>
                                    <p:anim calcmode="lin" valueType="num">
                                      <p:cBhvr>
                                        <p:cTn id="13" dur="1000" fill="hold"/>
                                        <p:tgtEl>
                                          <p:spTgt spid="1741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1741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1741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1741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7001">
              <a:srgbClr val="E6E6E6"/>
            </a:gs>
            <a:gs pos="32001">
              <a:srgbClr val="7D8496"/>
            </a:gs>
            <a:gs pos="47000">
              <a:srgbClr val="E6E6E6"/>
            </a:gs>
            <a:gs pos="85001">
              <a:srgbClr val="7D8496"/>
            </a:gs>
            <a:gs pos="100000">
              <a:srgbClr val="E6E6E6"/>
            </a:gs>
          </a:gsLst>
          <a:lin ang="5400000"/>
        </a:gradFill>
        <a:effectLst/>
      </p:bgPr>
    </p:bg>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fld id="{C320F2B1-421B-40F2-BDA5-10EC7BE797CB}" type="datetime1">
              <a:rPr lang="en-US" smtClean="0"/>
              <a:pPr/>
              <a:t>3/17/2022</a:t>
            </a:fld>
            <a:endParaRPr lang="en-US">
              <a:ea typeface="Tunga" pitchFamily="2"/>
            </a:endParaRPr>
          </a:p>
        </p:txBody>
      </p:sp>
      <p:sp>
        <p:nvSpPr>
          <p:cNvPr id="20484" name="Rectangle 2"/>
          <p:cNvSpPr>
            <a:spLocks noGrp="1" noChangeArrowheads="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n-US" sz="4400" b="1" dirty="0" smtClean="0"/>
              <a:t>Duties of Dentist Towards One Another</a:t>
            </a:r>
            <a:r>
              <a:rPr lang="en-US" sz="4400" dirty="0" smtClean="0"/>
              <a:t> </a:t>
            </a:r>
          </a:p>
        </p:txBody>
      </p:sp>
      <p:sp>
        <p:nvSpPr>
          <p:cNvPr id="20485" name="Rectangle 3"/>
          <p:cNvSpPr>
            <a:spLocks noGrp="1" noChangeArrowheads="1"/>
          </p:cNvSpPr>
          <p:nvPr>
            <p:ph type="body" idx="1"/>
          </p:nvPr>
        </p:nvSpPr>
        <p:spPr>
          <a:xfrm>
            <a:off x="1143000" y="1828800"/>
            <a:ext cx="7467600" cy="5029200"/>
          </a:xfrm>
          <a:solidFill>
            <a:srgbClr val="92D050"/>
          </a:solidFill>
        </p:spPr>
        <p:txBody>
          <a:bodyPr/>
          <a:lstStyle/>
          <a:p>
            <a:pPr marL="609600" indent="-609600">
              <a:buFont typeface="Wingdings" pitchFamily="2" charset="2"/>
              <a:buAutoNum type="arabicPeriod"/>
            </a:pPr>
            <a:endParaRPr lang="en-US" b="1" dirty="0" smtClean="0"/>
          </a:p>
          <a:p>
            <a:pPr marL="609600" indent="-609600">
              <a:buFont typeface="Wingdings" pitchFamily="2" charset="2"/>
              <a:buAutoNum type="arabicPeriod"/>
            </a:pPr>
            <a:r>
              <a:rPr lang="en-US" b="1" dirty="0" smtClean="0"/>
              <a:t>Every dentist should cherish a proper pride in his/her colleagues and should not disparage them either by act or word. </a:t>
            </a:r>
          </a:p>
          <a:p>
            <a:pPr marL="609600" indent="-609600">
              <a:buFont typeface="Wingdings" pitchFamily="2" charset="2"/>
              <a:buAutoNum type="arabicPeriod"/>
            </a:pPr>
            <a:endParaRPr lang="en-US" b="1" dirty="0" smtClean="0"/>
          </a:p>
          <a:p>
            <a:pPr marL="609600" indent="-609600">
              <a:buFont typeface="Wingdings" pitchFamily="2" charset="2"/>
              <a:buAutoNum type="arabicPeriod"/>
            </a:pPr>
            <a:r>
              <a:rPr lang="en-US" b="1" dirty="0" smtClean="0"/>
              <a:t>When the dentist is entrusted with the care of the patient of another, during sickness or absence, mutual arrangement should be made regarding remuneration.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485">
                                            <p:txEl>
                                              <p:pRg st="1" end="1"/>
                                            </p:txEl>
                                          </p:spTgt>
                                        </p:tgtEl>
                                        <p:attrNameLst>
                                          <p:attrName>style.visibility</p:attrName>
                                        </p:attrNameLst>
                                      </p:cBhvr>
                                      <p:to>
                                        <p:strVal val="visible"/>
                                      </p:to>
                                    </p:set>
                                    <p:animEffect transition="in" filter="dissolve">
                                      <p:cBhvr>
                                        <p:cTn id="7" dur="500"/>
                                        <p:tgtEl>
                                          <p:spTgt spid="2048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0485">
                                            <p:txEl>
                                              <p:pRg st="3" end="3"/>
                                            </p:txEl>
                                          </p:spTgt>
                                        </p:tgtEl>
                                        <p:attrNameLst>
                                          <p:attrName>style.visibility</p:attrName>
                                        </p:attrNameLst>
                                      </p:cBhvr>
                                      <p:to>
                                        <p:strVal val="visible"/>
                                      </p:to>
                                    </p:set>
                                    <p:animEffect transition="in" filter="checkerboard(across)">
                                      <p:cBhvr>
                                        <p:cTn id="12" dur="500"/>
                                        <p:tgtEl>
                                          <p:spTgt spid="204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7001">
              <a:srgbClr val="E6E6E6"/>
            </a:gs>
            <a:gs pos="32001">
              <a:srgbClr val="7D8496"/>
            </a:gs>
            <a:gs pos="47000">
              <a:srgbClr val="E6E6E6"/>
            </a:gs>
            <a:gs pos="85001">
              <a:srgbClr val="7D8496"/>
            </a:gs>
            <a:gs pos="100000">
              <a:srgbClr val="E6E6E6"/>
            </a:gs>
          </a:gsLst>
          <a:lin ang="5400000"/>
        </a:gradFill>
        <a:effectLst/>
      </p:bgPr>
    </p:bg>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fld id="{E2877949-5D07-4C9B-A712-89376BB39A69}" type="datetime1">
              <a:rPr lang="en-US" smtClean="0"/>
              <a:pPr/>
              <a:t>3/17/2022</a:t>
            </a:fld>
            <a:endParaRPr lang="en-US">
              <a:ea typeface="Tunga" pitchFamily="2"/>
            </a:endParaRPr>
          </a:p>
        </p:txBody>
      </p:sp>
      <p:sp>
        <p:nvSpPr>
          <p:cNvPr id="21508" name="Rectangle 2"/>
          <p:cNvSpPr>
            <a:spLocks noGrp="1" noChangeArrowheads="1"/>
          </p:cNvSpPr>
          <p:nvPr>
            <p:ph type="title"/>
          </p:nvPr>
        </p:nvSpPr>
        <p:spPr/>
        <p:style>
          <a:lnRef idx="0">
            <a:schemeClr val="accent2"/>
          </a:lnRef>
          <a:fillRef idx="3">
            <a:schemeClr val="accent2"/>
          </a:fillRef>
          <a:effectRef idx="3">
            <a:schemeClr val="accent2"/>
          </a:effectRef>
          <a:fontRef idx="minor">
            <a:schemeClr val="lt1"/>
          </a:fontRef>
        </p:style>
        <p:txBody>
          <a:bodyPr/>
          <a:lstStyle/>
          <a:p>
            <a:r>
              <a:rPr lang="en-US" sz="4400" b="1" dirty="0" smtClean="0"/>
              <a:t>Duties of Dentist Towards One Another</a:t>
            </a:r>
            <a:r>
              <a:rPr lang="en-US" sz="4400" dirty="0" smtClean="0"/>
              <a:t> </a:t>
            </a:r>
          </a:p>
        </p:txBody>
      </p:sp>
      <p:sp>
        <p:nvSpPr>
          <p:cNvPr id="21509" name="Rectangle 3"/>
          <p:cNvSpPr>
            <a:spLocks noGrp="1" noChangeArrowheads="1"/>
          </p:cNvSpPr>
          <p:nvPr>
            <p:ph type="body" idx="1"/>
          </p:nvPr>
        </p:nvSpPr>
        <p:spPr>
          <a:xfrm>
            <a:off x="1295400" y="1828800"/>
            <a:ext cx="7086600" cy="4876800"/>
          </a:xfrm>
          <a:solidFill>
            <a:srgbClr val="FFFF00"/>
          </a:solidFill>
        </p:spPr>
        <p:txBody>
          <a:bodyPr/>
          <a:lstStyle/>
          <a:p>
            <a:pPr marL="609600" indent="-609600">
              <a:lnSpc>
                <a:spcPct val="90000"/>
              </a:lnSpc>
              <a:buFont typeface="Wingdings" pitchFamily="2" charset="2"/>
              <a:buAutoNum type="arabicPeriod" startAt="3"/>
            </a:pPr>
            <a:endParaRPr lang="en-US" b="1" dirty="0" smtClean="0"/>
          </a:p>
          <a:p>
            <a:pPr marL="609600" indent="-609600">
              <a:lnSpc>
                <a:spcPct val="90000"/>
              </a:lnSpc>
              <a:buFont typeface="Wingdings" pitchFamily="2" charset="2"/>
              <a:buAutoNum type="arabicPeriod" startAt="3"/>
            </a:pPr>
            <a:r>
              <a:rPr lang="en-US" b="1" dirty="0" smtClean="0"/>
              <a:t>If a dentist is consulted by the patient of another dentist and the former find that the patient is suffering from previous faulty treatment, it is his duty to institute correct treatment and in such a manner as to avoid reflection on his predecessor.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1509">
                                            <p:txEl>
                                              <p:pRg st="1" end="1"/>
                                            </p:txEl>
                                          </p:spTgt>
                                        </p:tgtEl>
                                        <p:attrNameLst>
                                          <p:attrName>style.visibility</p:attrName>
                                        </p:attrNameLst>
                                      </p:cBhvr>
                                      <p:to>
                                        <p:strVal val="visible"/>
                                      </p:to>
                                    </p:set>
                                    <p:anim calcmode="lin" valueType="num">
                                      <p:cBhvr>
                                        <p:cTn id="7" dur="1000" fill="hold"/>
                                        <p:tgtEl>
                                          <p:spTgt spid="21509">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21509">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2150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7001">
              <a:srgbClr val="E6E6E6"/>
            </a:gs>
            <a:gs pos="32001">
              <a:srgbClr val="7D8496"/>
            </a:gs>
            <a:gs pos="47000">
              <a:srgbClr val="E6E6E6"/>
            </a:gs>
            <a:gs pos="85001">
              <a:srgbClr val="7D8496"/>
            </a:gs>
            <a:gs pos="100000">
              <a:srgbClr val="E6E6E6"/>
            </a:gs>
          </a:gsLst>
          <a:lin ang="5400000"/>
        </a:gradFill>
        <a:effectLst/>
      </p:bgPr>
    </p:bg>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fld id="{BC409568-A216-494B-8472-D46823091C04}" type="datetime1">
              <a:rPr lang="en-US" smtClean="0"/>
              <a:pPr/>
              <a:t>3/17/2022</a:t>
            </a:fld>
            <a:endParaRPr lang="en-US">
              <a:ea typeface="Tunga" pitchFamily="2"/>
            </a:endParaRPr>
          </a:p>
        </p:txBody>
      </p:sp>
      <p:sp>
        <p:nvSpPr>
          <p:cNvPr id="22532" name="Rectangle 2"/>
          <p:cNvSpPr>
            <a:spLocks noGrp="1" noChangeArrowheads="1"/>
          </p:cNvSpPr>
          <p:nvPr>
            <p:ph type="title"/>
          </p:nvPr>
        </p:nvSpPr>
        <p:spPr/>
        <p:style>
          <a:lnRef idx="0">
            <a:schemeClr val="accent2"/>
          </a:lnRef>
          <a:fillRef idx="3">
            <a:schemeClr val="accent2"/>
          </a:fillRef>
          <a:effectRef idx="3">
            <a:schemeClr val="accent2"/>
          </a:effectRef>
          <a:fontRef idx="minor">
            <a:schemeClr val="lt1"/>
          </a:fontRef>
        </p:style>
        <p:txBody>
          <a:bodyPr/>
          <a:lstStyle/>
          <a:p>
            <a:r>
              <a:rPr lang="en-US" sz="4400" b="1" dirty="0" smtClean="0">
                <a:solidFill>
                  <a:srgbClr val="FFFF00"/>
                </a:solidFill>
              </a:rPr>
              <a:t>Duties of Dentist Towards One Another</a:t>
            </a:r>
            <a:r>
              <a:rPr lang="en-US" sz="4400" dirty="0" smtClean="0">
                <a:solidFill>
                  <a:srgbClr val="FFFF00"/>
                </a:solidFill>
              </a:rPr>
              <a:t> </a:t>
            </a:r>
          </a:p>
        </p:txBody>
      </p:sp>
      <p:sp>
        <p:nvSpPr>
          <p:cNvPr id="22533" name="Rectangle 3"/>
          <p:cNvSpPr>
            <a:spLocks noGrp="1" noChangeArrowheads="1"/>
          </p:cNvSpPr>
          <p:nvPr>
            <p:ph type="body" idx="1"/>
          </p:nvPr>
        </p:nvSpPr>
        <p:spPr>
          <a:xfrm>
            <a:off x="1295400" y="1828800"/>
            <a:ext cx="7848600" cy="5029200"/>
          </a:xfrm>
          <a:solidFill>
            <a:srgbClr val="92D050"/>
          </a:solidFill>
        </p:spPr>
        <p:txBody>
          <a:bodyPr/>
          <a:lstStyle/>
          <a:p>
            <a:pPr marL="609600" indent="-609600">
              <a:lnSpc>
                <a:spcPct val="90000"/>
              </a:lnSpc>
              <a:buFont typeface="Wingdings" pitchFamily="2" charset="2"/>
              <a:buNone/>
            </a:pPr>
            <a:endParaRPr lang="en-US" b="1" dirty="0" smtClean="0"/>
          </a:p>
          <a:p>
            <a:pPr marL="609600" indent="-609600">
              <a:lnSpc>
                <a:spcPct val="90000"/>
              </a:lnSpc>
              <a:buFont typeface="Wingdings" pitchFamily="2" charset="2"/>
              <a:buNone/>
            </a:pPr>
            <a:endParaRPr lang="en-US" b="1" dirty="0" smtClean="0"/>
          </a:p>
          <a:p>
            <a:pPr marL="609600" indent="-609600">
              <a:lnSpc>
                <a:spcPct val="90000"/>
              </a:lnSpc>
              <a:buFont typeface="Wingdings" pitchFamily="2" charset="2"/>
              <a:buNone/>
            </a:pPr>
            <a:r>
              <a:rPr lang="en-US" b="1" dirty="0" smtClean="0"/>
              <a:t>4.   </a:t>
            </a:r>
            <a:r>
              <a:rPr lang="en-US" b="1" dirty="0" smtClean="0">
                <a:solidFill>
                  <a:schemeClr val="accent4">
                    <a:lumMod val="95000"/>
                    <a:lumOff val="5000"/>
                  </a:schemeClr>
                </a:solidFill>
              </a:rPr>
              <a:t>A dentist called upon in any emergency to treat the patient of another dentist, should when the emergency is provided for, retire in favor of regular or but shall be entitled to charge patient for his services. </a:t>
            </a:r>
          </a:p>
          <a:p>
            <a:pPr marL="609600" indent="-609600">
              <a:lnSpc>
                <a:spcPct val="90000"/>
              </a:lnSpc>
            </a:pPr>
            <a:endParaRPr lang="en-US" b="1"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2533">
                                            <p:txEl>
                                              <p:pRg st="2" end="2"/>
                                            </p:txEl>
                                          </p:spTgt>
                                        </p:tgtEl>
                                        <p:attrNameLst>
                                          <p:attrName>style.visibility</p:attrName>
                                        </p:attrNameLst>
                                      </p:cBhvr>
                                      <p:to>
                                        <p:strVal val="visible"/>
                                      </p:to>
                                    </p:set>
                                    <p:anim calcmode="lin" valueType="num">
                                      <p:cBhvr>
                                        <p:cTn id="7" dur="1000" fill="hold"/>
                                        <p:tgtEl>
                                          <p:spTgt spid="22533">
                                            <p:txEl>
                                              <p:pRg st="2" end="2"/>
                                            </p:txEl>
                                          </p:spTgt>
                                        </p:tgtEl>
                                        <p:attrNameLst>
                                          <p:attrName>ppt_w</p:attrName>
                                        </p:attrNameLst>
                                      </p:cBhvr>
                                      <p:tavLst>
                                        <p:tav tm="0">
                                          <p:val>
                                            <p:strVal val="#ppt_w+.3"/>
                                          </p:val>
                                        </p:tav>
                                        <p:tav tm="100000">
                                          <p:val>
                                            <p:strVal val="#ppt_w"/>
                                          </p:val>
                                        </p:tav>
                                      </p:tavLst>
                                    </p:anim>
                                    <p:anim calcmode="lin" valueType="num">
                                      <p:cBhvr>
                                        <p:cTn id="8" dur="1000" fill="hold"/>
                                        <p:tgtEl>
                                          <p:spTgt spid="22533">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225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lstStyle/>
          <a:p>
            <a:endParaRPr lang="en-US" sz="6600" b="1" dirty="0" smtClean="0"/>
          </a:p>
          <a:p>
            <a:pPr>
              <a:buNone/>
            </a:pPr>
            <a:r>
              <a:rPr lang="en-US" sz="6600" b="1" dirty="0" smtClean="0"/>
              <a:t> Unethical Practices by Dentists</a:t>
            </a:r>
            <a:r>
              <a:rPr lang="en-US" sz="6600" dirty="0" smtClean="0"/>
              <a:t> </a:t>
            </a:r>
            <a:endParaRPr lang="en-US" sz="6600" dirty="0"/>
          </a:p>
        </p:txBody>
      </p:sp>
      <p:sp>
        <p:nvSpPr>
          <p:cNvPr id="4" name="Date Placeholder 3"/>
          <p:cNvSpPr>
            <a:spLocks noGrp="1"/>
          </p:cNvSpPr>
          <p:nvPr>
            <p:ph type="dt" sz="half" idx="10"/>
          </p:nvPr>
        </p:nvSpPr>
        <p:spPr/>
        <p:txBody>
          <a:bodyPr/>
          <a:lstStyle/>
          <a:p>
            <a:pPr>
              <a:defRPr/>
            </a:pPr>
            <a:fld id="{041700F7-CAA9-48B6-8E60-D50A03C63D10}"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fld id="{C66A3758-ED2D-49CD-AB27-D2DD0A64BE2A}" type="datetime1">
              <a:rPr lang="en-US" smtClean="0"/>
              <a:pPr/>
              <a:t>3/17/2022</a:t>
            </a:fld>
            <a:endParaRPr lang="en-US">
              <a:ea typeface="Tunga" pitchFamily="2"/>
            </a:endParaRPr>
          </a:p>
        </p:txBody>
      </p:sp>
      <p:sp>
        <p:nvSpPr>
          <p:cNvPr id="24580" name="Rectangle 2"/>
          <p:cNvSpPr>
            <a:spLocks noGrp="1" noChangeArrowheads="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n-US" sz="4400" b="1" dirty="0" smtClean="0"/>
              <a:t> </a:t>
            </a:r>
            <a:r>
              <a:rPr lang="en-US" sz="4400" b="1" dirty="0" smtClean="0">
                <a:solidFill>
                  <a:schemeClr val="tx1"/>
                </a:solidFill>
              </a:rPr>
              <a:t>Unethical Practices by Dentists</a:t>
            </a:r>
            <a:r>
              <a:rPr lang="en-US" sz="4400" dirty="0" smtClean="0">
                <a:solidFill>
                  <a:schemeClr val="tx1"/>
                </a:solidFill>
              </a:rPr>
              <a:t> </a:t>
            </a:r>
          </a:p>
        </p:txBody>
      </p:sp>
      <p:sp>
        <p:nvSpPr>
          <p:cNvPr id="24581" name="Rectangle 3"/>
          <p:cNvSpPr>
            <a:spLocks noGrp="1" noChangeArrowheads="1"/>
          </p:cNvSpPr>
          <p:nvPr>
            <p:ph type="body" idx="1"/>
          </p:nvPr>
        </p:nvSpPr>
        <p:spPr>
          <a:xfrm>
            <a:off x="1295400" y="1828800"/>
            <a:ext cx="7313613" cy="4572000"/>
          </a:xfrm>
          <a:solidFill>
            <a:srgbClr val="FFFF00"/>
          </a:solidFill>
        </p:spPr>
        <p:txBody>
          <a:bodyPr/>
          <a:lstStyle/>
          <a:p>
            <a:pPr marL="609600" indent="-609600">
              <a:lnSpc>
                <a:spcPct val="90000"/>
              </a:lnSpc>
            </a:pPr>
            <a:r>
              <a:rPr lang="en-US" sz="2800" b="1" dirty="0" smtClean="0"/>
              <a:t>Practice by unregistered persons employed by the dentist. </a:t>
            </a:r>
          </a:p>
          <a:p>
            <a:pPr marL="609600" indent="-609600">
              <a:lnSpc>
                <a:spcPct val="90000"/>
              </a:lnSpc>
            </a:pPr>
            <a:endParaRPr lang="en-US" sz="2800" b="1" dirty="0" smtClean="0"/>
          </a:p>
          <a:p>
            <a:pPr marL="609600" indent="-609600">
              <a:lnSpc>
                <a:spcPct val="90000"/>
              </a:lnSpc>
            </a:pPr>
            <a:r>
              <a:rPr lang="en-US" sz="2800" b="1" dirty="0" smtClean="0"/>
              <a:t>Dentists signed under his name and authority issuing any certificate, which is untrue, misleading or improper. </a:t>
            </a:r>
          </a:p>
          <a:p>
            <a:pPr marL="609600" indent="-609600">
              <a:lnSpc>
                <a:spcPct val="90000"/>
              </a:lnSpc>
            </a:pPr>
            <a:endParaRPr lang="en-US" sz="2800" b="1" dirty="0" smtClean="0"/>
          </a:p>
          <a:p>
            <a:pPr marL="609600" indent="-609600">
              <a:lnSpc>
                <a:spcPct val="90000"/>
              </a:lnSpc>
            </a:pPr>
            <a:r>
              <a:rPr lang="en-US" sz="2800" b="1" dirty="0" smtClean="0"/>
              <a:t>Use of bogus diplomas. </a:t>
            </a:r>
          </a:p>
          <a:p>
            <a:pPr marL="609600" indent="-609600">
              <a:lnSpc>
                <a:spcPct val="90000"/>
              </a:lnSpc>
              <a:buFont typeface="Wingdings" pitchFamily="2" charset="2"/>
              <a:buNone/>
            </a:pPr>
            <a:endParaRPr lang="en-US" sz="2800" b="1" dirty="0" smtClean="0"/>
          </a:p>
          <a:p>
            <a:pPr marL="609600" indent="-609600">
              <a:lnSpc>
                <a:spcPct val="90000"/>
              </a:lnSpc>
              <a:buNone/>
            </a:pPr>
            <a:endParaRPr lang="en-US" sz="2800" b="1"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4581">
                                            <p:txEl>
                                              <p:pRg st="0" end="0"/>
                                            </p:txEl>
                                          </p:spTgt>
                                        </p:tgtEl>
                                        <p:attrNameLst>
                                          <p:attrName>style.visibility</p:attrName>
                                        </p:attrNameLst>
                                      </p:cBhvr>
                                      <p:to>
                                        <p:strVal val="visible"/>
                                      </p:to>
                                    </p:set>
                                    <p:anim calcmode="lin" valueType="num">
                                      <p:cBhvr>
                                        <p:cTn id="7" dur="1000" fill="hold"/>
                                        <p:tgtEl>
                                          <p:spTgt spid="24581">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2458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4581">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24581">
                                            <p:txEl>
                                              <p:pRg st="2" end="2"/>
                                            </p:txEl>
                                          </p:spTgt>
                                        </p:tgtEl>
                                        <p:attrNameLst>
                                          <p:attrName>style.visibility</p:attrName>
                                        </p:attrNameLst>
                                      </p:cBhvr>
                                      <p:to>
                                        <p:strVal val="visible"/>
                                      </p:to>
                                    </p:set>
                                    <p:anim calcmode="lin" valueType="num">
                                      <p:cBhvr>
                                        <p:cTn id="12" dur="1000" fill="hold"/>
                                        <p:tgtEl>
                                          <p:spTgt spid="24581">
                                            <p:txEl>
                                              <p:pRg st="2" end="2"/>
                                            </p:txEl>
                                          </p:spTgt>
                                        </p:tgtEl>
                                        <p:attrNameLst>
                                          <p:attrName>ppt_w</p:attrName>
                                        </p:attrNameLst>
                                      </p:cBhvr>
                                      <p:tavLst>
                                        <p:tav tm="0">
                                          <p:val>
                                            <p:strVal val="#ppt_w+.3"/>
                                          </p:val>
                                        </p:tav>
                                        <p:tav tm="100000">
                                          <p:val>
                                            <p:strVal val="#ppt_w"/>
                                          </p:val>
                                        </p:tav>
                                      </p:tavLst>
                                    </p:anim>
                                    <p:anim calcmode="lin" valueType="num">
                                      <p:cBhvr>
                                        <p:cTn id="13" dur="1000" fill="hold"/>
                                        <p:tgtEl>
                                          <p:spTgt spid="24581">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24581">
                                            <p:txEl>
                                              <p:pRg st="2" end="2"/>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24581">
                                            <p:txEl>
                                              <p:pRg st="4" end="4"/>
                                            </p:txEl>
                                          </p:spTgt>
                                        </p:tgtEl>
                                        <p:attrNameLst>
                                          <p:attrName>style.visibility</p:attrName>
                                        </p:attrNameLst>
                                      </p:cBhvr>
                                      <p:to>
                                        <p:strVal val="visible"/>
                                      </p:to>
                                    </p:set>
                                    <p:anim calcmode="lin" valueType="num">
                                      <p:cBhvr>
                                        <p:cTn id="17" dur="1000" fill="hold"/>
                                        <p:tgtEl>
                                          <p:spTgt spid="24581">
                                            <p:txEl>
                                              <p:pRg st="4" end="4"/>
                                            </p:txEl>
                                          </p:spTgt>
                                        </p:tgtEl>
                                        <p:attrNameLst>
                                          <p:attrName>ppt_w</p:attrName>
                                        </p:attrNameLst>
                                      </p:cBhvr>
                                      <p:tavLst>
                                        <p:tav tm="0">
                                          <p:val>
                                            <p:strVal val="#ppt_w+.3"/>
                                          </p:val>
                                        </p:tav>
                                        <p:tav tm="100000">
                                          <p:val>
                                            <p:strVal val="#ppt_w"/>
                                          </p:val>
                                        </p:tav>
                                      </p:tavLst>
                                    </p:anim>
                                    <p:anim calcmode="lin" valueType="num">
                                      <p:cBhvr>
                                        <p:cTn id="18" dur="1000" fill="hold"/>
                                        <p:tgtEl>
                                          <p:spTgt spid="24581">
                                            <p:txEl>
                                              <p:pRg st="4" end="4"/>
                                            </p:txEl>
                                          </p:spTgt>
                                        </p:tgtEl>
                                        <p:attrNameLst>
                                          <p:attrName>ppt_h</p:attrName>
                                        </p:attrNameLst>
                                      </p:cBhvr>
                                      <p:tavLst>
                                        <p:tav tm="0">
                                          <p:val>
                                            <p:strVal val="#ppt_h"/>
                                          </p:val>
                                        </p:tav>
                                        <p:tav tm="100000">
                                          <p:val>
                                            <p:strVal val="#ppt_h"/>
                                          </p:val>
                                        </p:tav>
                                      </p:tavLst>
                                    </p:anim>
                                    <p:animEffect transition="in" filter="fade">
                                      <p:cBhvr>
                                        <p:cTn id="19" dur="1000"/>
                                        <p:tgtEl>
                                          <p:spTgt spid="2458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6626" name="Text Box 1027"/>
          <p:cNvSpPr txBox="1">
            <a:spLocks noChangeArrowheads="1"/>
          </p:cNvSpPr>
          <p:nvPr/>
        </p:nvSpPr>
        <p:spPr bwMode="auto">
          <a:xfrm>
            <a:off x="3733800" y="1066800"/>
            <a:ext cx="5410200" cy="4524315"/>
          </a:xfrm>
          <a:prstGeom prst="rect">
            <a:avLst/>
          </a:prstGeom>
          <a:noFill/>
          <a:ln w="9525">
            <a:noFill/>
            <a:miter lim="800000"/>
            <a:headEnd/>
            <a:tailEnd/>
          </a:ln>
        </p:spPr>
        <p:txBody>
          <a:bodyPr wrap="square">
            <a:spAutoFit/>
          </a:bodyPr>
          <a:lstStyle/>
          <a:p>
            <a:pPr algn="ctr">
              <a:spcBef>
                <a:spcPct val="50000"/>
              </a:spcBef>
              <a:buFont typeface="Wingdings" pitchFamily="2" charset="2"/>
              <a:buChar char="v"/>
            </a:pPr>
            <a:r>
              <a:rPr lang="en-US" sz="4800" b="1" dirty="0" smtClean="0">
                <a:solidFill>
                  <a:srgbClr val="FFFF00"/>
                </a:solidFill>
              </a:rPr>
              <a:t>Moral excellence is an ornament for personal beauty</a:t>
            </a:r>
            <a:r>
              <a:rPr lang="en-US" sz="4800" b="1" dirty="0" smtClean="0"/>
              <a:t>.</a:t>
            </a:r>
          </a:p>
          <a:p>
            <a:pPr algn="ctr">
              <a:spcBef>
                <a:spcPct val="50000"/>
              </a:spcBef>
            </a:pPr>
            <a:endParaRPr lang="en-US" sz="4800" b="1" dirty="0" smtClean="0">
              <a:solidFill>
                <a:schemeClr val="bg1"/>
              </a:solidFill>
              <a:latin typeface="Garamond" pitchFamily="18" charset="0"/>
            </a:endParaRPr>
          </a:p>
          <a:p>
            <a:pPr algn="ctr">
              <a:spcBef>
                <a:spcPct val="50000"/>
              </a:spcBef>
            </a:pPr>
            <a:endParaRPr lang="en-US" sz="4800" b="1" dirty="0">
              <a:solidFill>
                <a:schemeClr val="bg1"/>
              </a:solidFill>
              <a:latin typeface="Garamond" pitchFamily="18" charset="0"/>
            </a:endParaRPr>
          </a:p>
        </p:txBody>
      </p:sp>
      <p:pic>
        <p:nvPicPr>
          <p:cNvPr id="37890" name="Picture 2" descr="http://hinduismonline.files.wordpress.com/2009/06/chanakya.gif"/>
          <p:cNvPicPr>
            <a:picLocks noChangeAspect="1" noChangeArrowheads="1"/>
          </p:cNvPicPr>
          <p:nvPr/>
        </p:nvPicPr>
        <p:blipFill>
          <a:blip r:embed="rId3"/>
          <a:srcRect/>
          <a:stretch>
            <a:fillRect/>
          </a:stretch>
        </p:blipFill>
        <p:spPr bwMode="auto">
          <a:xfrm>
            <a:off x="228600" y="914400"/>
            <a:ext cx="3311204" cy="4886325"/>
          </a:xfrm>
          <a:prstGeom prst="rect">
            <a:avLst/>
          </a:prstGeom>
          <a:noFill/>
        </p:spPr>
      </p:pic>
      <p:sp>
        <p:nvSpPr>
          <p:cNvPr id="4" name="Rectangle 3"/>
          <p:cNvSpPr/>
          <p:nvPr/>
        </p:nvSpPr>
        <p:spPr>
          <a:xfrm>
            <a:off x="3200400" y="2819401"/>
            <a:ext cx="5943600" cy="1938992"/>
          </a:xfrm>
          <a:prstGeom prst="rect">
            <a:avLst/>
          </a:prstGeom>
        </p:spPr>
        <p:txBody>
          <a:bodyPr wrap="square">
            <a:spAutoFit/>
          </a:bodyPr>
          <a:lstStyle/>
          <a:p>
            <a:endParaRPr lang="en-US" dirty="0" smtClean="0"/>
          </a:p>
          <a:p>
            <a:endParaRPr lang="en-US" dirty="0" smtClean="0"/>
          </a:p>
          <a:p>
            <a:endParaRPr lang="en-US" dirty="0" smtClean="0"/>
          </a:p>
          <a:p>
            <a:endParaRPr lang="en-US" dirty="0" smtClean="0"/>
          </a:p>
          <a:p>
            <a:endParaRPr lang="en-US" dirty="0" smtClean="0"/>
          </a:p>
        </p:txBody>
      </p:sp>
      <p:sp>
        <p:nvSpPr>
          <p:cNvPr id="5" name="Date Placeholder 4"/>
          <p:cNvSpPr>
            <a:spLocks noGrp="1"/>
          </p:cNvSpPr>
          <p:nvPr>
            <p:ph type="dt" sz="half" idx="10"/>
          </p:nvPr>
        </p:nvSpPr>
        <p:spPr/>
        <p:txBody>
          <a:bodyPr/>
          <a:lstStyle/>
          <a:p>
            <a:pPr>
              <a:defRPr/>
            </a:pPr>
            <a:fld id="{7F3181A8-B853-49E7-B36D-450BF301494A}" type="datetime1">
              <a:rPr lang="en-US" smtClean="0"/>
              <a:pPr>
                <a:defRPr/>
              </a:pPr>
              <a:t>3/17/2022</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37890"/>
                                        </p:tgtEl>
                                        <p:attrNameLst>
                                          <p:attrName>style.visibility</p:attrName>
                                        </p:attrNameLst>
                                      </p:cBhvr>
                                      <p:to>
                                        <p:strVal val="visible"/>
                                      </p:to>
                                    </p:set>
                                    <p:anim calcmode="lin" valueType="num">
                                      <p:cBhvr>
                                        <p:cTn id="7" dur="5000" fill="hold"/>
                                        <p:tgtEl>
                                          <p:spTgt spid="37890"/>
                                        </p:tgtEl>
                                        <p:attrNameLst>
                                          <p:attrName>ppt_w</p:attrName>
                                        </p:attrNameLst>
                                      </p:cBhvr>
                                      <p:tavLst>
                                        <p:tav tm="0" fmla="#ppt_w*sin(2.5*pi*$)">
                                          <p:val>
                                            <p:fltVal val="0"/>
                                          </p:val>
                                        </p:tav>
                                        <p:tav tm="100000">
                                          <p:val>
                                            <p:fltVal val="1"/>
                                          </p:val>
                                        </p:tav>
                                      </p:tavLst>
                                    </p:anim>
                                    <p:anim calcmode="lin" valueType="num">
                                      <p:cBhvr>
                                        <p:cTn id="8" dur="5000" fill="hold"/>
                                        <p:tgtEl>
                                          <p:spTgt spid="3789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26"/>
                                        </p:tgtEl>
                                        <p:attrNameLst>
                                          <p:attrName>style.visibility</p:attrName>
                                        </p:attrNameLst>
                                      </p:cBhvr>
                                      <p:to>
                                        <p:strVal val="visible"/>
                                      </p:to>
                                    </p:set>
                                    <p:anim calcmode="lin" valueType="num">
                                      <p:cBhvr additive="base">
                                        <p:cTn id="13" dur="500" fill="hold"/>
                                        <p:tgtEl>
                                          <p:spTgt spid="26626"/>
                                        </p:tgtEl>
                                        <p:attrNameLst>
                                          <p:attrName>ppt_x</p:attrName>
                                        </p:attrNameLst>
                                      </p:cBhvr>
                                      <p:tavLst>
                                        <p:tav tm="0">
                                          <p:val>
                                            <p:strVal val="#ppt_x"/>
                                          </p:val>
                                        </p:tav>
                                        <p:tav tm="100000">
                                          <p:val>
                                            <p:strVal val="#ppt_x"/>
                                          </p:val>
                                        </p:tav>
                                      </p:tavLst>
                                    </p:anim>
                                    <p:anim calcmode="lin" valueType="num">
                                      <p:cBhvr additive="base">
                                        <p:cTn id="14"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fld id="{85E27A7D-A86C-4949-BDC3-3CD93F8846DB}" type="datetime1">
              <a:rPr lang="en-US" smtClean="0"/>
              <a:pPr/>
              <a:t>3/17/2022</a:t>
            </a:fld>
            <a:endParaRPr lang="en-US">
              <a:ea typeface="Tunga" pitchFamily="2"/>
            </a:endParaRPr>
          </a:p>
        </p:txBody>
      </p:sp>
      <p:sp>
        <p:nvSpPr>
          <p:cNvPr id="25604" name="Rectangle 2"/>
          <p:cNvSpPr>
            <a:spLocks noGrp="1" noChangeArrowheads="1"/>
          </p:cNvSpPr>
          <p:nvPr>
            <p:ph type="title"/>
          </p:nvPr>
        </p:nvSpPr>
        <p:spPr/>
        <p:style>
          <a:lnRef idx="2">
            <a:schemeClr val="accent6"/>
          </a:lnRef>
          <a:fillRef idx="1">
            <a:schemeClr val="lt1"/>
          </a:fillRef>
          <a:effectRef idx="0">
            <a:schemeClr val="accent6"/>
          </a:effectRef>
          <a:fontRef idx="minor">
            <a:schemeClr val="dk1"/>
          </a:fontRef>
        </p:style>
        <p:txBody>
          <a:bodyPr/>
          <a:lstStyle/>
          <a:p>
            <a:r>
              <a:rPr lang="en-US" sz="4400" b="1" dirty="0" smtClean="0"/>
              <a:t> Unethical Practices by Dentists</a:t>
            </a:r>
            <a:r>
              <a:rPr lang="en-US" sz="4400" dirty="0" smtClean="0"/>
              <a:t> </a:t>
            </a:r>
          </a:p>
        </p:txBody>
      </p:sp>
      <p:sp>
        <p:nvSpPr>
          <p:cNvPr id="25605" name="Rectangle 3"/>
          <p:cNvSpPr>
            <a:spLocks noGrp="1" noChangeArrowheads="1"/>
          </p:cNvSpPr>
          <p:nvPr>
            <p:ph type="body" idx="1"/>
          </p:nvPr>
        </p:nvSpPr>
        <p:spPr>
          <a:xfrm>
            <a:off x="1219200" y="1371600"/>
            <a:ext cx="7162801" cy="5257800"/>
          </a:xfrm>
        </p:spPr>
        <p:style>
          <a:lnRef idx="1">
            <a:schemeClr val="dk1"/>
          </a:lnRef>
          <a:fillRef idx="2">
            <a:schemeClr val="dk1"/>
          </a:fillRef>
          <a:effectRef idx="1">
            <a:schemeClr val="dk1"/>
          </a:effectRef>
          <a:fontRef idx="minor">
            <a:schemeClr val="dk1"/>
          </a:fontRef>
        </p:style>
        <p:txBody>
          <a:bodyPr/>
          <a:lstStyle/>
          <a:p>
            <a:pPr marL="609600" indent="-609600">
              <a:lnSpc>
                <a:spcPct val="90000"/>
              </a:lnSpc>
            </a:pPr>
            <a:r>
              <a:rPr lang="en-US" b="1" dirty="0" smtClean="0"/>
              <a:t>Practice without a dental qualification</a:t>
            </a:r>
          </a:p>
          <a:p>
            <a:pPr marL="609600" indent="-609600">
              <a:lnSpc>
                <a:spcPct val="90000"/>
              </a:lnSpc>
            </a:pPr>
            <a:r>
              <a:rPr lang="en-US" b="1" dirty="0" smtClean="0"/>
              <a:t>Use of Dentist’s name who is no longer practicing (can continue only for 1 year)</a:t>
            </a:r>
          </a:p>
          <a:p>
            <a:pPr marL="609600" indent="-609600">
              <a:lnSpc>
                <a:spcPct val="90000"/>
              </a:lnSpc>
            </a:pPr>
            <a:endParaRPr lang="en-US" b="1" dirty="0" smtClean="0"/>
          </a:p>
          <a:p>
            <a:pPr marL="609600" indent="-609600">
              <a:lnSpc>
                <a:spcPct val="90000"/>
              </a:lnSpc>
            </a:pPr>
            <a:r>
              <a:rPr lang="en-US" b="1" dirty="0" smtClean="0"/>
              <a:t>A dentist practicing medicine.</a:t>
            </a:r>
          </a:p>
          <a:p>
            <a:pPr marL="609600" indent="-609600">
              <a:lnSpc>
                <a:spcPct val="90000"/>
              </a:lnSpc>
            </a:pPr>
            <a:r>
              <a:rPr lang="en-US" b="1" dirty="0" smtClean="0"/>
              <a:t>A dentist’s clinic termed as hospital</a:t>
            </a:r>
          </a:p>
          <a:p>
            <a:pPr marL="609600" indent="-609600">
              <a:lnSpc>
                <a:spcPct val="90000"/>
              </a:lnSpc>
            </a:pPr>
            <a:r>
              <a:rPr lang="en-US" b="1" dirty="0" smtClean="0"/>
              <a:t>Dentist’s board displays a membership</a:t>
            </a:r>
          </a:p>
          <a:p>
            <a:pPr marL="609600" indent="-609600">
              <a:lnSpc>
                <a:spcPct val="90000"/>
              </a:lnSpc>
            </a:pPr>
            <a:r>
              <a:rPr lang="en-US" b="1" dirty="0" smtClean="0"/>
              <a:t>Use of terms like tooth puller, Denture maker etc</a:t>
            </a:r>
          </a:p>
          <a:p>
            <a:pPr marL="609600" indent="-609600">
              <a:lnSpc>
                <a:spcPct val="90000"/>
              </a:lnSpc>
            </a:pPr>
            <a:endParaRPr lang="en-US" b="1"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5605">
                                            <p:txEl>
                                              <p:pRg st="0" end="0"/>
                                            </p:txEl>
                                          </p:spTgt>
                                        </p:tgtEl>
                                        <p:attrNameLst>
                                          <p:attrName>style.visibility</p:attrName>
                                        </p:attrNameLst>
                                      </p:cBhvr>
                                      <p:to>
                                        <p:strVal val="visible"/>
                                      </p:to>
                                    </p:set>
                                    <p:anim calcmode="lin" valueType="num">
                                      <p:cBhvr>
                                        <p:cTn id="7" dur="500" fill="hold"/>
                                        <p:tgtEl>
                                          <p:spTgt spid="2560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605">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5605">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560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25605">
                                            <p:txEl>
                                              <p:pRg st="1" end="1"/>
                                            </p:txEl>
                                          </p:spTgt>
                                        </p:tgtEl>
                                        <p:attrNameLst>
                                          <p:attrName>style.visibility</p:attrName>
                                        </p:attrNameLst>
                                      </p:cBhvr>
                                      <p:to>
                                        <p:strVal val="visible"/>
                                      </p:to>
                                    </p:set>
                                    <p:animEffect transition="in" filter="checkerboard(across)">
                                      <p:cBhvr>
                                        <p:cTn id="15" dur="500"/>
                                        <p:tgtEl>
                                          <p:spTgt spid="2560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25605">
                                            <p:txEl>
                                              <p:pRg st="3" end="3"/>
                                            </p:txEl>
                                          </p:spTgt>
                                        </p:tgtEl>
                                        <p:attrNameLst>
                                          <p:attrName>style.visibility</p:attrName>
                                        </p:attrNameLst>
                                      </p:cBhvr>
                                      <p:to>
                                        <p:strVal val="visible"/>
                                      </p:to>
                                    </p:set>
                                    <p:animEffect transition="in" filter="checkerboard(across)">
                                      <p:cBhvr>
                                        <p:cTn id="20" dur="500"/>
                                        <p:tgtEl>
                                          <p:spTgt spid="2560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0" presetClass="entr" presetSubtype="0" decel="100000" fill="hold" nodeType="clickEffect">
                                  <p:stCondLst>
                                    <p:cond delay="0"/>
                                  </p:stCondLst>
                                  <p:childTnLst>
                                    <p:set>
                                      <p:cBhvr>
                                        <p:cTn id="24" dur="1" fill="hold">
                                          <p:stCondLst>
                                            <p:cond delay="0"/>
                                          </p:stCondLst>
                                        </p:cTn>
                                        <p:tgtEl>
                                          <p:spTgt spid="25605">
                                            <p:txEl>
                                              <p:pRg st="4" end="4"/>
                                            </p:txEl>
                                          </p:spTgt>
                                        </p:tgtEl>
                                        <p:attrNameLst>
                                          <p:attrName>style.visibility</p:attrName>
                                        </p:attrNameLst>
                                      </p:cBhvr>
                                      <p:to>
                                        <p:strVal val="visible"/>
                                      </p:to>
                                    </p:set>
                                    <p:anim calcmode="lin" valueType="num">
                                      <p:cBhvr>
                                        <p:cTn id="25" dur="1000" fill="hold"/>
                                        <p:tgtEl>
                                          <p:spTgt spid="25605">
                                            <p:txEl>
                                              <p:pRg st="4" end="4"/>
                                            </p:txEl>
                                          </p:spTgt>
                                        </p:tgtEl>
                                        <p:attrNameLst>
                                          <p:attrName>ppt_w</p:attrName>
                                        </p:attrNameLst>
                                      </p:cBhvr>
                                      <p:tavLst>
                                        <p:tav tm="0">
                                          <p:val>
                                            <p:strVal val="#ppt_w+.3"/>
                                          </p:val>
                                        </p:tav>
                                        <p:tav tm="100000">
                                          <p:val>
                                            <p:strVal val="#ppt_w"/>
                                          </p:val>
                                        </p:tav>
                                      </p:tavLst>
                                    </p:anim>
                                    <p:anim calcmode="lin" valueType="num">
                                      <p:cBhvr>
                                        <p:cTn id="26" dur="1000" fill="hold"/>
                                        <p:tgtEl>
                                          <p:spTgt spid="25605">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25605">
                                            <p:txEl>
                                              <p:pRg st="4" end="4"/>
                                            </p:txEl>
                                          </p:spTgt>
                                        </p:tgtEl>
                                      </p:cBhvr>
                                    </p:animEffect>
                                  </p:childTnLst>
                                </p:cTn>
                              </p:par>
                              <p:par>
                                <p:cTn id="28" presetID="50" presetClass="entr" presetSubtype="0" decel="100000" fill="hold" nodeType="withEffect">
                                  <p:stCondLst>
                                    <p:cond delay="0"/>
                                  </p:stCondLst>
                                  <p:childTnLst>
                                    <p:set>
                                      <p:cBhvr>
                                        <p:cTn id="29" dur="1" fill="hold">
                                          <p:stCondLst>
                                            <p:cond delay="0"/>
                                          </p:stCondLst>
                                        </p:cTn>
                                        <p:tgtEl>
                                          <p:spTgt spid="25605">
                                            <p:txEl>
                                              <p:pRg st="5" end="5"/>
                                            </p:txEl>
                                          </p:spTgt>
                                        </p:tgtEl>
                                        <p:attrNameLst>
                                          <p:attrName>style.visibility</p:attrName>
                                        </p:attrNameLst>
                                      </p:cBhvr>
                                      <p:to>
                                        <p:strVal val="visible"/>
                                      </p:to>
                                    </p:set>
                                    <p:anim calcmode="lin" valueType="num">
                                      <p:cBhvr>
                                        <p:cTn id="30" dur="1000" fill="hold"/>
                                        <p:tgtEl>
                                          <p:spTgt spid="25605">
                                            <p:txEl>
                                              <p:pRg st="5" end="5"/>
                                            </p:txEl>
                                          </p:spTgt>
                                        </p:tgtEl>
                                        <p:attrNameLst>
                                          <p:attrName>ppt_w</p:attrName>
                                        </p:attrNameLst>
                                      </p:cBhvr>
                                      <p:tavLst>
                                        <p:tav tm="0">
                                          <p:val>
                                            <p:strVal val="#ppt_w+.3"/>
                                          </p:val>
                                        </p:tav>
                                        <p:tav tm="100000">
                                          <p:val>
                                            <p:strVal val="#ppt_w"/>
                                          </p:val>
                                        </p:tav>
                                      </p:tavLst>
                                    </p:anim>
                                    <p:anim calcmode="lin" valueType="num">
                                      <p:cBhvr>
                                        <p:cTn id="31" dur="1000" fill="hold"/>
                                        <p:tgtEl>
                                          <p:spTgt spid="25605">
                                            <p:txEl>
                                              <p:pRg st="5" end="5"/>
                                            </p:txEl>
                                          </p:spTgt>
                                        </p:tgtEl>
                                        <p:attrNameLst>
                                          <p:attrName>ppt_h</p:attrName>
                                        </p:attrNameLst>
                                      </p:cBhvr>
                                      <p:tavLst>
                                        <p:tav tm="0">
                                          <p:val>
                                            <p:strVal val="#ppt_h"/>
                                          </p:val>
                                        </p:tav>
                                        <p:tav tm="100000">
                                          <p:val>
                                            <p:strVal val="#ppt_h"/>
                                          </p:val>
                                        </p:tav>
                                      </p:tavLst>
                                    </p:anim>
                                    <p:animEffect transition="in" filter="fade">
                                      <p:cBhvr>
                                        <p:cTn id="32" dur="1000"/>
                                        <p:tgtEl>
                                          <p:spTgt spid="2560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25605">
                                            <p:txEl>
                                              <p:pRg st="6" end="6"/>
                                            </p:txEl>
                                          </p:spTgt>
                                        </p:tgtEl>
                                        <p:attrNameLst>
                                          <p:attrName>style.visibility</p:attrName>
                                        </p:attrNameLst>
                                      </p:cBhvr>
                                      <p:to>
                                        <p:strVal val="visible"/>
                                      </p:to>
                                    </p:set>
                                    <p:animEffect transition="in" filter="checkerboard(across)">
                                      <p:cBhvr>
                                        <p:cTn id="37" dur="500"/>
                                        <p:tgtEl>
                                          <p:spTgt spid="2560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fld id="{791D7668-6CD9-4FA9-8902-82DD5C1B4B08}" type="datetime1">
              <a:rPr lang="en-US" smtClean="0"/>
              <a:pPr/>
              <a:t>3/17/2022</a:t>
            </a:fld>
            <a:endParaRPr lang="en-US">
              <a:ea typeface="Tunga" pitchFamily="2"/>
            </a:endParaRPr>
          </a:p>
        </p:txBody>
      </p:sp>
      <p:sp>
        <p:nvSpPr>
          <p:cNvPr id="26628" name="Rectangle 2"/>
          <p:cNvSpPr>
            <a:spLocks noGrp="1" noChangeArrowheads="1"/>
          </p:cNvSpPr>
          <p:nvPr>
            <p:ph type="title"/>
          </p:nvPr>
        </p:nvSpPr>
        <p:spPr>
          <a:solidFill>
            <a:schemeClr val="tx1">
              <a:lumMod val="95000"/>
              <a:lumOff val="5000"/>
            </a:schemeClr>
          </a:solidFill>
        </p:spPr>
        <p:txBody>
          <a:bodyPr/>
          <a:lstStyle/>
          <a:p>
            <a:r>
              <a:rPr lang="en-US" sz="4400" b="1" dirty="0" smtClean="0">
                <a:solidFill>
                  <a:srgbClr val="FFFF00"/>
                </a:solidFill>
              </a:rPr>
              <a:t> Unethical Practices by Dentists</a:t>
            </a:r>
            <a:r>
              <a:rPr lang="en-US" sz="4400" dirty="0" smtClean="0">
                <a:solidFill>
                  <a:srgbClr val="FFFF00"/>
                </a:solidFill>
              </a:rPr>
              <a:t> </a:t>
            </a:r>
          </a:p>
        </p:txBody>
      </p:sp>
      <p:sp>
        <p:nvSpPr>
          <p:cNvPr id="26629" name="Rectangle 3"/>
          <p:cNvSpPr>
            <a:spLocks noGrp="1" noChangeArrowheads="1"/>
          </p:cNvSpPr>
          <p:nvPr>
            <p:ph type="body" idx="1"/>
          </p:nvPr>
        </p:nvSpPr>
        <p:spPr>
          <a:solidFill>
            <a:srgbClr val="FFFF00"/>
          </a:solidFill>
        </p:spPr>
        <p:txBody>
          <a:bodyPr/>
          <a:lstStyle/>
          <a:p>
            <a:pPr marL="609600" indent="-609600">
              <a:lnSpc>
                <a:spcPct val="80000"/>
              </a:lnSpc>
            </a:pPr>
            <a:endParaRPr lang="en-US" sz="2800" b="1" dirty="0" smtClean="0"/>
          </a:p>
          <a:p>
            <a:pPr marL="609600" indent="-609600">
              <a:lnSpc>
                <a:spcPct val="80000"/>
              </a:lnSpc>
            </a:pPr>
            <a:r>
              <a:rPr lang="en-US" sz="2800" b="1" dirty="0" smtClean="0"/>
              <a:t>Commercial advertisements regarding practice, but dentists are allowed to advertise when they need some staff.</a:t>
            </a:r>
          </a:p>
          <a:p>
            <a:pPr marL="609600" indent="-609600">
              <a:lnSpc>
                <a:spcPct val="80000"/>
              </a:lnSpc>
            </a:pPr>
            <a:endParaRPr lang="en-US" sz="2800" b="1" dirty="0" smtClean="0"/>
          </a:p>
          <a:p>
            <a:pPr marL="609600" indent="-609600">
              <a:lnSpc>
                <a:spcPct val="80000"/>
              </a:lnSpc>
            </a:pPr>
            <a:r>
              <a:rPr lang="en-US" sz="2800" b="1" dirty="0" smtClean="0"/>
              <a:t>It should be in normal type and should state only the nature of vacancy</a:t>
            </a:r>
          </a:p>
          <a:p>
            <a:pPr marL="609600" indent="-609600">
              <a:lnSpc>
                <a:spcPct val="80000"/>
              </a:lnSpc>
            </a:pPr>
            <a:endParaRPr lang="en-US" sz="2800" b="1" dirty="0" smtClean="0"/>
          </a:p>
          <a:p>
            <a:pPr marL="609600" indent="-609600">
              <a:lnSpc>
                <a:spcPct val="80000"/>
              </a:lnSpc>
            </a:pPr>
            <a:endParaRPr lang="en-US" sz="2800" b="1" dirty="0" smtClean="0"/>
          </a:p>
          <a:p>
            <a:pPr marL="609600" indent="-609600">
              <a:lnSpc>
                <a:spcPct val="80000"/>
              </a:lnSpc>
            </a:pPr>
            <a:r>
              <a:rPr lang="en-US" sz="2800" b="1" dirty="0" smtClean="0"/>
              <a:t>To sell physicians samples in clinic at a profit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9">
                                            <p:txEl>
                                              <p:pRg st="1" end="1"/>
                                            </p:txEl>
                                          </p:spTgt>
                                        </p:tgtEl>
                                        <p:attrNameLst>
                                          <p:attrName>style.visibility</p:attrName>
                                        </p:attrNameLst>
                                      </p:cBhvr>
                                      <p:to>
                                        <p:strVal val="visible"/>
                                      </p:to>
                                    </p:set>
                                    <p:anim calcmode="lin" valueType="num">
                                      <p:cBhvr additive="base">
                                        <p:cTn id="7" dur="500" fill="hold"/>
                                        <p:tgtEl>
                                          <p:spTgt spid="2662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9">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6629">
                                            <p:txEl>
                                              <p:pRg st="3" end="3"/>
                                            </p:txEl>
                                          </p:spTgt>
                                        </p:tgtEl>
                                        <p:attrNameLst>
                                          <p:attrName>style.visibility</p:attrName>
                                        </p:attrNameLst>
                                      </p:cBhvr>
                                      <p:to>
                                        <p:strVal val="visible"/>
                                      </p:to>
                                    </p:set>
                                    <p:anim calcmode="lin" valueType="num">
                                      <p:cBhvr additive="base">
                                        <p:cTn id="11" dur="500" fill="hold"/>
                                        <p:tgtEl>
                                          <p:spTgt spid="2662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6629">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629">
                                            <p:txEl>
                                              <p:pRg st="6" end="6"/>
                                            </p:txEl>
                                          </p:spTgt>
                                        </p:tgtEl>
                                        <p:attrNameLst>
                                          <p:attrName>style.visibility</p:attrName>
                                        </p:attrNameLst>
                                      </p:cBhvr>
                                      <p:to>
                                        <p:strVal val="visible"/>
                                      </p:to>
                                    </p:set>
                                    <p:anim calcmode="lin" valueType="num">
                                      <p:cBhvr additive="base">
                                        <p:cTn id="15" dur="500" fill="hold"/>
                                        <p:tgtEl>
                                          <p:spTgt spid="26629">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662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D9B536E8-1E6C-467A-80EB-BB41A84FE451}" type="datetime1">
              <a:rPr lang="en-US" smtClean="0"/>
              <a:pPr/>
              <a:t>3/17/2022</a:t>
            </a:fld>
            <a:endParaRPr lang="en-US">
              <a:ea typeface="Tunga" pitchFamily="2"/>
            </a:endParaRPr>
          </a:p>
        </p:txBody>
      </p:sp>
      <p:sp>
        <p:nvSpPr>
          <p:cNvPr id="27652" name="Rectangle 2"/>
          <p:cNvSpPr>
            <a:spLocks noGrp="1" noChangeArrowheads="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en-US" sz="4400" b="1" dirty="0" smtClean="0"/>
              <a:t>Unethical Practices by Dentists</a:t>
            </a:r>
            <a:r>
              <a:rPr lang="en-US" sz="4400" dirty="0" smtClean="0"/>
              <a:t> </a:t>
            </a:r>
          </a:p>
        </p:txBody>
      </p:sp>
      <p:sp>
        <p:nvSpPr>
          <p:cNvPr id="27653" name="Rectangle 3"/>
          <p:cNvSpPr>
            <a:spLocks noGrp="1" noChangeArrowheads="1"/>
          </p:cNvSpPr>
          <p:nvPr>
            <p:ph type="body" idx="1"/>
          </p:nvPr>
        </p:nvSpPr>
        <p:spPr>
          <a:xfrm>
            <a:off x="1295400" y="1752600"/>
            <a:ext cx="7313613" cy="4724400"/>
          </a:xfrm>
        </p:spPr>
        <p:style>
          <a:lnRef idx="2">
            <a:schemeClr val="accent4">
              <a:shade val="50000"/>
            </a:schemeClr>
          </a:lnRef>
          <a:fillRef idx="1">
            <a:schemeClr val="accent4"/>
          </a:fillRef>
          <a:effectRef idx="0">
            <a:schemeClr val="accent4"/>
          </a:effectRef>
          <a:fontRef idx="minor">
            <a:schemeClr val="lt1"/>
          </a:fontRef>
        </p:style>
        <p:txBody>
          <a:bodyPr/>
          <a:lstStyle/>
          <a:p>
            <a:pPr marL="609600" indent="-609600"/>
            <a:r>
              <a:rPr lang="en-US" b="1" dirty="0" smtClean="0">
                <a:solidFill>
                  <a:schemeClr val="bg1"/>
                </a:solidFill>
              </a:rPr>
              <a:t>Not informing patients regarding change of ownership, change of address.</a:t>
            </a:r>
          </a:p>
          <a:p>
            <a:pPr marL="609600" indent="-609600">
              <a:buNone/>
            </a:pPr>
            <a:endParaRPr lang="en-US" b="1" dirty="0" smtClean="0">
              <a:solidFill>
                <a:schemeClr val="bg1"/>
              </a:solidFill>
            </a:endParaRPr>
          </a:p>
          <a:p>
            <a:pPr marL="609600" indent="-609600"/>
            <a:r>
              <a:rPr lang="en-US" b="1" dirty="0" smtClean="0">
                <a:solidFill>
                  <a:schemeClr val="bg1"/>
                </a:solidFill>
              </a:rPr>
              <a:t>Dentists advertising whether directly or indirectly for the purpose of obtaining patients or promoting his own professional advantage.</a:t>
            </a:r>
          </a:p>
          <a:p>
            <a:pPr marL="609600" indent="-609600"/>
            <a:endParaRPr lang="en-US" b="1" dirty="0" smtClean="0"/>
          </a:p>
          <a:p>
            <a:pPr marL="609600" indent="-609600"/>
            <a:endParaRPr lang="en-US" b="1" dirty="0" smtClean="0"/>
          </a:p>
          <a:p>
            <a:pPr marL="609600" indent="-609600"/>
            <a:endParaRPr lang="en-US" b="1" dirty="0" smtClean="0"/>
          </a:p>
          <a:p>
            <a:pPr marL="609600" indent="-609600"/>
            <a:r>
              <a:rPr lang="en-US" b="1" dirty="0" smtClean="0"/>
              <a:t>Dentists name in dental health education pamphlet which is distributed to public.</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7653">
                                            <p:txEl>
                                              <p:pRg st="0" end="0"/>
                                            </p:txEl>
                                          </p:spTgt>
                                        </p:tgtEl>
                                        <p:attrNameLst>
                                          <p:attrName>style.visibility</p:attrName>
                                        </p:attrNameLst>
                                      </p:cBhvr>
                                      <p:to>
                                        <p:strVal val="visible"/>
                                      </p:to>
                                    </p:set>
                                    <p:anim calcmode="lin" valueType="num">
                                      <p:cBhvr>
                                        <p:cTn id="7" dur="1000" fill="hold"/>
                                        <p:tgtEl>
                                          <p:spTgt spid="2765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2765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765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27653">
                                            <p:txEl>
                                              <p:pRg st="2" end="2"/>
                                            </p:txEl>
                                          </p:spTgt>
                                        </p:tgtEl>
                                        <p:attrNameLst>
                                          <p:attrName>style.visibility</p:attrName>
                                        </p:attrNameLst>
                                      </p:cBhvr>
                                      <p:to>
                                        <p:strVal val="visible"/>
                                      </p:to>
                                    </p:set>
                                    <p:anim calcmode="lin" valueType="num">
                                      <p:cBhvr>
                                        <p:cTn id="12" dur="1000" fill="hold"/>
                                        <p:tgtEl>
                                          <p:spTgt spid="27653">
                                            <p:txEl>
                                              <p:pRg st="2" end="2"/>
                                            </p:txEl>
                                          </p:spTgt>
                                        </p:tgtEl>
                                        <p:attrNameLst>
                                          <p:attrName>ppt_w</p:attrName>
                                        </p:attrNameLst>
                                      </p:cBhvr>
                                      <p:tavLst>
                                        <p:tav tm="0">
                                          <p:val>
                                            <p:strVal val="#ppt_w+.3"/>
                                          </p:val>
                                        </p:tav>
                                        <p:tav tm="100000">
                                          <p:val>
                                            <p:strVal val="#ppt_w"/>
                                          </p:val>
                                        </p:tav>
                                      </p:tavLst>
                                    </p:anim>
                                    <p:anim calcmode="lin" valueType="num">
                                      <p:cBhvr>
                                        <p:cTn id="13" dur="1000" fill="hold"/>
                                        <p:tgtEl>
                                          <p:spTgt spid="2765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276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C0E951BB-61B7-4B19-8BE3-DF024C20F8B3}" type="datetime1">
              <a:rPr lang="en-US" smtClean="0"/>
              <a:pPr/>
              <a:t>3/17/2022</a:t>
            </a:fld>
            <a:endParaRPr lang="en-US">
              <a:ea typeface="Tunga" pitchFamily="2"/>
            </a:endParaRPr>
          </a:p>
        </p:txBody>
      </p:sp>
      <p:sp>
        <p:nvSpPr>
          <p:cNvPr id="27652" name="Rectangle 2"/>
          <p:cNvSpPr>
            <a:spLocks noGrp="1" noChangeArrowheads="1"/>
          </p:cNvSpPr>
          <p:nvPr>
            <p:ph type="title"/>
          </p:nvPr>
        </p:nvSpPr>
        <p:spPr/>
        <p:style>
          <a:lnRef idx="3">
            <a:schemeClr val="lt1"/>
          </a:lnRef>
          <a:fillRef idx="1">
            <a:schemeClr val="dk1"/>
          </a:fillRef>
          <a:effectRef idx="1">
            <a:schemeClr val="dk1"/>
          </a:effectRef>
          <a:fontRef idx="minor">
            <a:schemeClr val="lt1"/>
          </a:fontRef>
        </p:style>
        <p:txBody>
          <a:bodyPr/>
          <a:lstStyle/>
          <a:p>
            <a:r>
              <a:rPr lang="en-US" sz="4400" b="1" dirty="0" smtClean="0">
                <a:solidFill>
                  <a:srgbClr val="FFFF00"/>
                </a:solidFill>
              </a:rPr>
              <a:t>Unethical Practices by Dentists</a:t>
            </a:r>
            <a:r>
              <a:rPr lang="en-US" sz="4400" dirty="0" smtClean="0">
                <a:solidFill>
                  <a:srgbClr val="FFFF00"/>
                </a:solidFill>
              </a:rPr>
              <a:t> </a:t>
            </a:r>
          </a:p>
        </p:txBody>
      </p:sp>
      <p:sp>
        <p:nvSpPr>
          <p:cNvPr id="27653" name="Rectangle 3"/>
          <p:cNvSpPr>
            <a:spLocks noGrp="1" noChangeArrowheads="1"/>
          </p:cNvSpPr>
          <p:nvPr>
            <p:ph type="body" idx="1"/>
          </p:nvPr>
        </p:nvSpPr>
        <p:spPr>
          <a:xfrm>
            <a:off x="1295400" y="1752600"/>
            <a:ext cx="7313613" cy="4419600"/>
          </a:xfrm>
          <a:solidFill>
            <a:srgbClr val="FFFF00"/>
          </a:solidFill>
        </p:spPr>
        <p:txBody>
          <a:bodyPr/>
          <a:lstStyle/>
          <a:p>
            <a:pPr marL="609600" indent="-609600">
              <a:buNone/>
            </a:pPr>
            <a:endParaRPr lang="en-US" b="1" dirty="0" smtClean="0"/>
          </a:p>
          <a:p>
            <a:pPr marL="609600" indent="-609600">
              <a:buNone/>
            </a:pPr>
            <a:endParaRPr lang="en-US" b="1" dirty="0" smtClean="0"/>
          </a:p>
          <a:p>
            <a:pPr marL="609600" indent="-609600"/>
            <a:r>
              <a:rPr lang="en-US" b="1" dirty="0" smtClean="0"/>
              <a:t>If a dentist whishes to announce in newspaper, the announcement should not contain his professional degree, his address and announcement should not appear in more than 3 issues of the publication</a:t>
            </a:r>
          </a:p>
        </p:txBody>
      </p:sp>
    </p:spTree>
  </p:cSld>
  <p:clrMapOvr>
    <a:masterClrMapping/>
  </p:clrMapOvr>
  <p:transition>
    <p:circl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A0287898-CF97-41BE-BF24-84FDA787124E}" type="datetime1">
              <a:rPr lang="en-US" smtClean="0"/>
              <a:pPr>
                <a:defRPr/>
              </a:pPr>
              <a:t>3/17/2022</a:t>
            </a:fld>
            <a:endParaRPr lang="en-US"/>
          </a:p>
        </p:txBody>
      </p:sp>
      <p:pic>
        <p:nvPicPr>
          <p:cNvPr id="2050" name="Picture 2" descr="C:\Documents and Settings\XPPRESP3\Desktop\coffeemug_big.jpg"/>
          <p:cNvPicPr>
            <a:picLocks noChangeAspect="1" noChangeArrowheads="1"/>
          </p:cNvPicPr>
          <p:nvPr/>
        </p:nvPicPr>
        <p:blipFill>
          <a:blip r:embed="rId2"/>
          <a:srcRect/>
          <a:stretch>
            <a:fillRect/>
          </a:stretch>
        </p:blipFill>
        <p:spPr bwMode="auto">
          <a:xfrm>
            <a:off x="381000" y="2438400"/>
            <a:ext cx="3733800" cy="3810000"/>
          </a:xfrm>
          <a:prstGeom prst="rect">
            <a:avLst/>
          </a:prstGeom>
          <a:ln>
            <a:noFill/>
          </a:ln>
          <a:effectLst>
            <a:outerShdw blurRad="292100" dist="139700" dir="2700000" algn="tl" rotWithShape="0">
              <a:srgbClr val="333333">
                <a:alpha val="65000"/>
              </a:srgbClr>
            </a:outerShdw>
          </a:effectLst>
        </p:spPr>
      </p:pic>
      <p:pic>
        <p:nvPicPr>
          <p:cNvPr id="2051" name="Picture 3" descr="C:\Documents and Settings\XPPRESP3\Desktop\sloganshirt_large.gif"/>
          <p:cNvPicPr>
            <a:picLocks noChangeAspect="1" noChangeArrowheads="1"/>
          </p:cNvPicPr>
          <p:nvPr/>
        </p:nvPicPr>
        <p:blipFill>
          <a:blip r:embed="rId3"/>
          <a:srcRect/>
          <a:stretch>
            <a:fillRect/>
          </a:stretch>
        </p:blipFill>
        <p:spPr bwMode="auto">
          <a:xfrm>
            <a:off x="3657600" y="381000"/>
            <a:ext cx="5029200" cy="281939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052" name="Picture 4" descr="C:\Documents and Settings\XPPRESP3\Desktop\got-ethics-t-shirt.jpg"/>
          <p:cNvPicPr>
            <a:picLocks noChangeAspect="1" noChangeArrowheads="1"/>
          </p:cNvPicPr>
          <p:nvPr/>
        </p:nvPicPr>
        <p:blipFill>
          <a:blip r:embed="rId4"/>
          <a:srcRect/>
          <a:stretch>
            <a:fillRect/>
          </a:stretch>
        </p:blipFill>
        <p:spPr bwMode="auto">
          <a:xfrm>
            <a:off x="4572000" y="3429000"/>
            <a:ext cx="3810000" cy="3276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circl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0">
            <a:scrgbClr r="0" g="0" b="0"/>
          </a:lnRef>
          <a:fillRef idx="1003">
            <a:schemeClr val="dk1"/>
          </a:fillRef>
          <a:effectRef idx="0">
            <a:scrgbClr r="0" g="0" b="0"/>
          </a:effectRef>
          <a:fontRef idx="major"/>
        </p:style>
        <p:txBody>
          <a:bodyPr/>
          <a:lstStyle/>
          <a:p>
            <a:r>
              <a:rPr lang="en-US" b="1" dirty="0" smtClean="0">
                <a:solidFill>
                  <a:srgbClr val="FFFF00"/>
                </a:solidFill>
              </a:rPr>
              <a:t>To summarize </a:t>
            </a:r>
            <a:endParaRPr lang="en-US" b="1" dirty="0">
              <a:solidFill>
                <a:srgbClr val="FFFF00"/>
              </a:solidFill>
            </a:endParaRPr>
          </a:p>
        </p:txBody>
      </p:sp>
      <p:sp>
        <p:nvSpPr>
          <p:cNvPr id="3" name="Content Placeholder 2"/>
          <p:cNvSpPr>
            <a:spLocks noGrp="1"/>
          </p:cNvSpPr>
          <p:nvPr>
            <p:ph idx="1"/>
          </p:nvPr>
        </p:nvSpPr>
        <p:spPr>
          <a:xfrm>
            <a:off x="1295400" y="1676400"/>
            <a:ext cx="7313613" cy="4953000"/>
          </a:xfrm>
        </p:spPr>
        <p:style>
          <a:lnRef idx="0">
            <a:schemeClr val="accent3"/>
          </a:lnRef>
          <a:fillRef idx="3">
            <a:schemeClr val="accent3"/>
          </a:fillRef>
          <a:effectRef idx="3">
            <a:schemeClr val="accent3"/>
          </a:effectRef>
          <a:fontRef idx="minor">
            <a:schemeClr val="lt1"/>
          </a:fontRef>
        </p:style>
        <p:txBody>
          <a:bodyPr/>
          <a:lstStyle/>
          <a:p>
            <a:endParaRPr lang="en-US" sz="4400" b="1" dirty="0" smtClean="0"/>
          </a:p>
          <a:p>
            <a:r>
              <a:rPr lang="en-US" sz="4400" b="1" dirty="0" smtClean="0">
                <a:solidFill>
                  <a:schemeClr val="tx1"/>
                </a:solidFill>
              </a:rPr>
              <a:t>Ethical principles </a:t>
            </a:r>
          </a:p>
          <a:p>
            <a:endParaRPr lang="en-US" sz="4400" b="1" dirty="0" smtClean="0">
              <a:solidFill>
                <a:schemeClr val="tx1"/>
              </a:solidFill>
            </a:endParaRPr>
          </a:p>
          <a:p>
            <a:r>
              <a:rPr lang="en-US" sz="4400" b="1" dirty="0" smtClean="0">
                <a:solidFill>
                  <a:schemeClr val="tx1"/>
                </a:solidFill>
              </a:rPr>
              <a:t>Prescribed by DCI</a:t>
            </a:r>
          </a:p>
          <a:p>
            <a:pPr>
              <a:buNone/>
            </a:pPr>
            <a:endParaRPr lang="en-US" sz="4400" b="1" dirty="0" smtClean="0">
              <a:solidFill>
                <a:schemeClr val="tx1"/>
              </a:solidFill>
            </a:endParaRPr>
          </a:p>
          <a:p>
            <a:r>
              <a:rPr lang="en-US" sz="4400" b="1" dirty="0" smtClean="0">
                <a:solidFill>
                  <a:schemeClr val="tx1"/>
                </a:solidFill>
              </a:rPr>
              <a:t>Unethical principles </a:t>
            </a:r>
            <a:endParaRPr lang="en-US" sz="4400" b="1" dirty="0">
              <a:solidFill>
                <a:schemeClr val="tx1"/>
              </a:solidFill>
            </a:endParaRPr>
          </a:p>
        </p:txBody>
      </p:sp>
      <p:sp>
        <p:nvSpPr>
          <p:cNvPr id="4" name="Date Placeholder 3"/>
          <p:cNvSpPr>
            <a:spLocks noGrp="1"/>
          </p:cNvSpPr>
          <p:nvPr>
            <p:ph type="dt" sz="half" idx="10"/>
          </p:nvPr>
        </p:nvSpPr>
        <p:spPr/>
        <p:txBody>
          <a:bodyPr/>
          <a:lstStyle/>
          <a:p>
            <a:pPr>
              <a:defRPr/>
            </a:pPr>
            <a:fld id="{98700665-3762-4BC8-9655-7B4331138CA3}" type="datetime1">
              <a:rPr lang="en-US" smtClean="0"/>
              <a:pPr>
                <a:defRPr/>
              </a:pPr>
              <a:t>3/17/2022</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dissolv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rgbClr val="00B0F0"/>
        </a:solidFill>
        <a:effectLst/>
      </p:bgPr>
    </p:bg>
    <p:spTree>
      <p:nvGrpSpPr>
        <p:cNvPr id="1" name=""/>
        <p:cNvGrpSpPr/>
        <p:nvPr/>
      </p:nvGrpSpPr>
      <p:grpSpPr>
        <a:xfrm>
          <a:off x="0" y="0"/>
          <a:ext cx="0" cy="0"/>
          <a:chOff x="0" y="0"/>
          <a:chExt cx="0" cy="0"/>
        </a:xfrm>
      </p:grpSpPr>
      <p:pic>
        <p:nvPicPr>
          <p:cNvPr id="28674" name="Picture 3"/>
          <p:cNvPicPr>
            <a:picLocks noChangeAspect="1" noChangeArrowheads="1"/>
          </p:cNvPicPr>
          <p:nvPr/>
        </p:nvPicPr>
        <p:blipFill>
          <a:blip r:embed="rId2"/>
          <a:srcRect/>
          <a:stretch>
            <a:fillRect/>
          </a:stretch>
        </p:blipFill>
        <p:spPr bwMode="auto">
          <a:xfrm>
            <a:off x="228600" y="381000"/>
            <a:ext cx="2457450" cy="4572000"/>
          </a:xfrm>
          <a:prstGeom prst="rect">
            <a:avLst/>
          </a:prstGeom>
          <a:noFill/>
          <a:ln w="9525">
            <a:noFill/>
            <a:miter lim="800000"/>
            <a:headEnd/>
            <a:tailEnd/>
          </a:ln>
        </p:spPr>
      </p:pic>
      <p:sp>
        <p:nvSpPr>
          <p:cNvPr id="28675" name="Text Box 4"/>
          <p:cNvSpPr txBox="1">
            <a:spLocks noChangeArrowheads="1"/>
          </p:cNvSpPr>
          <p:nvPr/>
        </p:nvSpPr>
        <p:spPr bwMode="auto">
          <a:xfrm>
            <a:off x="3276600" y="1905000"/>
            <a:ext cx="5333999" cy="3416320"/>
          </a:xfrm>
          <a:prstGeom prst="rect">
            <a:avLst/>
          </a:prstGeom>
          <a:noFill/>
          <a:ln w="9525">
            <a:noFill/>
            <a:miter lim="800000"/>
            <a:headEnd/>
            <a:tailEnd/>
          </a:ln>
        </p:spPr>
        <p:txBody>
          <a:bodyPr wrap="square">
            <a:spAutoFit/>
          </a:bodyPr>
          <a:lstStyle/>
          <a:p>
            <a:r>
              <a:rPr lang="en-US" sz="5400" b="1" dirty="0" smtClean="0">
                <a:solidFill>
                  <a:schemeClr val="accent3"/>
                </a:solidFill>
                <a:latin typeface="Garamond" pitchFamily="18" charset="0"/>
              </a:rPr>
              <a:t>“</a:t>
            </a:r>
            <a:r>
              <a:rPr lang="en-US" sz="5400" b="1" dirty="0" smtClean="0">
                <a:latin typeface="Garamond" pitchFamily="18" charset="0"/>
              </a:rPr>
              <a:t>You </a:t>
            </a:r>
            <a:r>
              <a:rPr lang="en-US" sz="5400" b="1" dirty="0">
                <a:latin typeface="Garamond" pitchFamily="18" charset="0"/>
              </a:rPr>
              <a:t>must be the change you wish to see in the world</a:t>
            </a:r>
            <a:r>
              <a:rPr lang="en-US" sz="3200" b="1" dirty="0">
                <a:latin typeface="Garamond" pitchFamily="18" charset="0"/>
              </a:rPr>
              <a:t>.”</a:t>
            </a:r>
            <a:r>
              <a:rPr lang="en-US" dirty="0"/>
              <a:t> </a:t>
            </a:r>
          </a:p>
        </p:txBody>
      </p:sp>
      <p:sp>
        <p:nvSpPr>
          <p:cNvPr id="4" name="Date Placeholder 3"/>
          <p:cNvSpPr>
            <a:spLocks noGrp="1"/>
          </p:cNvSpPr>
          <p:nvPr>
            <p:ph type="dt" sz="half" idx="10"/>
          </p:nvPr>
        </p:nvSpPr>
        <p:spPr/>
        <p:txBody>
          <a:bodyPr/>
          <a:lstStyle/>
          <a:p>
            <a:pPr>
              <a:defRPr/>
            </a:pPr>
            <a:fld id="{24E10454-1FA6-4D0A-85E2-8B3F45C89670}" type="datetime1">
              <a:rPr lang="en-US" smtClean="0"/>
              <a:pPr>
                <a:defRPr/>
              </a:pPr>
              <a:t>3/17/2022</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ox(in)">
                                      <p:cBhvr>
                                        <p:cTn id="7" dur="500"/>
                                        <p:tgtEl>
                                          <p:spTgt spid="28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r>
              <a:rPr lang="en-US" dirty="0" smtClean="0"/>
              <a:t>                                   </a:t>
            </a:r>
            <a:r>
              <a:rPr lang="en-US" sz="4400" dirty="0" smtClean="0">
                <a:latin typeface="Copperplate Gothic Bold" pitchFamily="34" charset="0"/>
              </a:rPr>
              <a:t>Thank you </a:t>
            </a:r>
            <a:endParaRPr lang="en-US" sz="4400" dirty="0">
              <a:latin typeface="Copperplate Gothic Bold" pitchFamily="34" charset="0"/>
            </a:endParaRPr>
          </a:p>
        </p:txBody>
      </p:sp>
      <p:sp>
        <p:nvSpPr>
          <p:cNvPr id="4" name="Date Placeholder 3"/>
          <p:cNvSpPr>
            <a:spLocks noGrp="1"/>
          </p:cNvSpPr>
          <p:nvPr>
            <p:ph type="dt" sz="half" idx="10"/>
          </p:nvPr>
        </p:nvSpPr>
        <p:spPr/>
        <p:txBody>
          <a:bodyPr/>
          <a:lstStyle/>
          <a:p>
            <a:pPr>
              <a:defRPr/>
            </a:pPr>
            <a:fld id="{0761A15E-D1C3-4C38-A503-D2B59035F86F}" type="datetime1">
              <a:rPr lang="en-US" smtClean="0"/>
              <a:pPr>
                <a:defRPr/>
              </a:pPr>
              <a:t>3/17/2022</a:t>
            </a:fld>
            <a:endParaRPr lang="en-US"/>
          </a:p>
        </p:txBody>
      </p:sp>
      <p:pic>
        <p:nvPicPr>
          <p:cNvPr id="6" name="Picture 2" descr="C:\Documents and Settings\XPPRESP3\Desktop\see-no-evil1.jpg"/>
          <p:cNvPicPr>
            <a:picLocks noChangeAspect="1" noChangeArrowheads="1"/>
          </p:cNvPicPr>
          <p:nvPr/>
        </p:nvPicPr>
        <p:blipFill>
          <a:blip r:embed="rId2"/>
          <a:srcRect/>
          <a:stretch>
            <a:fillRect/>
          </a:stretch>
        </p:blipFill>
        <p:spPr bwMode="auto">
          <a:xfrm>
            <a:off x="990600" y="381000"/>
            <a:ext cx="7162800" cy="50292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FFFF00"/>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84916AA-FB70-41AD-B4BA-669D30E77BCF}" type="datetime1">
              <a:rPr lang="en-US" smtClean="0"/>
              <a:pPr>
                <a:defRPr/>
              </a:pPr>
              <a:t>3/17/2022</a:t>
            </a:fld>
            <a:endParaRPr lang="en-US"/>
          </a:p>
        </p:txBody>
      </p:sp>
      <p:sp>
        <p:nvSpPr>
          <p:cNvPr id="4" name="Rectangle 3"/>
          <p:cNvSpPr/>
          <p:nvPr/>
        </p:nvSpPr>
        <p:spPr>
          <a:xfrm>
            <a:off x="3429000" y="1752600"/>
            <a:ext cx="5334000" cy="3231654"/>
          </a:xfrm>
          <a:prstGeom prst="rect">
            <a:avLst/>
          </a:prstGeom>
        </p:spPr>
        <p:txBody>
          <a:bodyPr wrap="square">
            <a:spAutoFit/>
          </a:bodyPr>
          <a:lstStyle/>
          <a:p>
            <a:r>
              <a:rPr lang="en-US" sz="3600" b="1" dirty="0" smtClean="0"/>
              <a:t>Those base men who speak of the secret faults of others destroy themselves like serpents that stray onto anthills.</a:t>
            </a:r>
          </a:p>
          <a:p>
            <a:endParaRPr lang="en-US" dirty="0" smtClean="0"/>
          </a:p>
        </p:txBody>
      </p:sp>
      <p:pic>
        <p:nvPicPr>
          <p:cNvPr id="5" name="Picture 2" descr="http://hinduismonline.files.wordpress.com/2009/06/chanakya.gif"/>
          <p:cNvPicPr>
            <a:picLocks noChangeAspect="1" noChangeArrowheads="1"/>
          </p:cNvPicPr>
          <p:nvPr/>
        </p:nvPicPr>
        <p:blipFill>
          <a:blip r:embed="rId2"/>
          <a:srcRect/>
          <a:stretch>
            <a:fillRect/>
          </a:stretch>
        </p:blipFill>
        <p:spPr bwMode="auto">
          <a:xfrm>
            <a:off x="304800" y="457200"/>
            <a:ext cx="2819400" cy="4886325"/>
          </a:xfrm>
          <a:prstGeom prst="rect">
            <a:avLst/>
          </a:prstGeom>
          <a:noFill/>
        </p:spPr>
      </p:pic>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1026" descr="Japan"/>
          <p:cNvPicPr>
            <a:picLocks noChangeAspect="1" noChangeArrowheads="1"/>
          </p:cNvPicPr>
          <p:nvPr/>
        </p:nvPicPr>
        <p:blipFill>
          <a:blip r:embed="rId3"/>
          <a:srcRect/>
          <a:stretch>
            <a:fillRect/>
          </a:stretch>
        </p:blipFill>
        <p:spPr bwMode="auto">
          <a:xfrm>
            <a:off x="990600" y="111125"/>
            <a:ext cx="6934200" cy="6746875"/>
          </a:xfrm>
          <a:prstGeom prst="rect">
            <a:avLst/>
          </a:prstGeom>
          <a:noFill/>
          <a:ln w="9525">
            <a:noFill/>
            <a:miter lim="800000"/>
            <a:headEnd/>
            <a:tailEnd/>
          </a:ln>
        </p:spPr>
      </p:pic>
      <p:sp>
        <p:nvSpPr>
          <p:cNvPr id="36867" name="Text Box 1027"/>
          <p:cNvSpPr txBox="1">
            <a:spLocks noChangeArrowheads="1"/>
          </p:cNvSpPr>
          <p:nvPr/>
        </p:nvSpPr>
        <p:spPr bwMode="auto">
          <a:xfrm>
            <a:off x="1143000" y="381000"/>
            <a:ext cx="6705600" cy="1587500"/>
          </a:xfrm>
          <a:prstGeom prst="rect">
            <a:avLst/>
          </a:prstGeom>
          <a:noFill/>
          <a:ln w="9525">
            <a:noFill/>
            <a:miter lim="800000"/>
            <a:headEnd/>
            <a:tailEnd/>
          </a:ln>
        </p:spPr>
        <p:txBody>
          <a:bodyPr>
            <a:spAutoFit/>
          </a:bodyPr>
          <a:lstStyle/>
          <a:p>
            <a:pPr>
              <a:spcBef>
                <a:spcPct val="50000"/>
              </a:spcBef>
            </a:pPr>
            <a:r>
              <a:rPr lang="en-US" sz="2800" b="1">
                <a:latin typeface="Garamond" pitchFamily="18" charset="0"/>
              </a:rPr>
              <a:t>The reputation of a thousand years may be determined by the conduct of one hour.</a:t>
            </a:r>
          </a:p>
          <a:p>
            <a:pPr>
              <a:spcBef>
                <a:spcPct val="50000"/>
              </a:spcBef>
            </a:pPr>
            <a:r>
              <a:rPr lang="en-US" sz="2800" b="1">
                <a:latin typeface="Garamond" pitchFamily="18" charset="0"/>
              </a:rPr>
              <a:t>				Japanese proverb</a:t>
            </a:r>
            <a:r>
              <a:rPr lang="en-US" sz="2800"/>
              <a:t>  </a:t>
            </a:r>
          </a:p>
        </p:txBody>
      </p:sp>
      <p:sp>
        <p:nvSpPr>
          <p:cNvPr id="4" name="Date Placeholder 3"/>
          <p:cNvSpPr>
            <a:spLocks noGrp="1"/>
          </p:cNvSpPr>
          <p:nvPr>
            <p:ph type="dt" sz="half" idx="10"/>
          </p:nvPr>
        </p:nvSpPr>
        <p:spPr/>
        <p:txBody>
          <a:bodyPr/>
          <a:lstStyle/>
          <a:p>
            <a:pPr>
              <a:defRPr/>
            </a:pPr>
            <a:fld id="{99E587F8-3172-48C1-A435-C4C0AE0F6862}"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3352800" y="304800"/>
            <a:ext cx="5791200" cy="1143000"/>
          </a:xfrm>
        </p:spPr>
        <p:style>
          <a:lnRef idx="3">
            <a:schemeClr val="lt1"/>
          </a:lnRef>
          <a:fillRef idx="1">
            <a:schemeClr val="accent4"/>
          </a:fillRef>
          <a:effectRef idx="1">
            <a:schemeClr val="accent4"/>
          </a:effectRef>
          <a:fontRef idx="minor">
            <a:schemeClr val="lt1"/>
          </a:fontRef>
        </p:style>
        <p:txBody>
          <a:bodyPr/>
          <a:lstStyle/>
          <a:p>
            <a:r>
              <a:rPr lang="en-US" sz="4400" dirty="0" smtClean="0">
                <a:solidFill>
                  <a:srgbClr val="FFFF00"/>
                </a:solidFill>
              </a:rPr>
              <a:t>Oath of a Jewish physician</a:t>
            </a:r>
          </a:p>
        </p:txBody>
      </p:sp>
      <p:sp>
        <p:nvSpPr>
          <p:cNvPr id="3075" name="Rectangle 5"/>
          <p:cNvSpPr>
            <a:spLocks noGrp="1" noChangeArrowheads="1"/>
          </p:cNvSpPr>
          <p:nvPr>
            <p:ph type="subTitle" idx="1"/>
          </p:nvPr>
        </p:nvSpPr>
        <p:spPr>
          <a:xfrm>
            <a:off x="1295400" y="2590800"/>
            <a:ext cx="7467600" cy="3657600"/>
          </a:xfrm>
          <a:solidFill>
            <a:srgbClr val="FFFF00"/>
          </a:solidFill>
          <a:scene3d>
            <a:camera prst="orthographicFront"/>
            <a:lightRig rig="threePt" dir="t"/>
          </a:scene3d>
          <a:sp3d>
            <a:bevelT prst="angle"/>
          </a:sp3d>
        </p:spPr>
        <p:txBody>
          <a:bodyPr/>
          <a:lstStyle/>
          <a:p>
            <a:endParaRPr lang="en-US" b="1" dirty="0" smtClean="0"/>
          </a:p>
          <a:p>
            <a:r>
              <a:rPr lang="en-US" b="1" dirty="0" smtClean="0"/>
              <a:t>Preserve the strength of my body, mind and soul that they ever be ready to help and support rich and poor, good and bad, enemy as well as friend, for that in the sufferer, let me see the human being.</a:t>
            </a:r>
          </a:p>
        </p:txBody>
      </p:sp>
      <p:pic>
        <p:nvPicPr>
          <p:cNvPr id="3076" name="Picture 6" descr="xfantasy3_1024"/>
          <p:cNvPicPr>
            <a:picLocks noChangeAspect="1" noChangeArrowheads="1"/>
          </p:cNvPicPr>
          <p:nvPr/>
        </p:nvPicPr>
        <p:blipFill>
          <a:blip r:embed="rId2"/>
          <a:srcRect/>
          <a:stretch>
            <a:fillRect/>
          </a:stretch>
        </p:blipFill>
        <p:spPr bwMode="auto">
          <a:xfrm>
            <a:off x="0" y="0"/>
            <a:ext cx="3121025" cy="2341563"/>
          </a:xfrm>
          <a:prstGeom prst="rect">
            <a:avLst/>
          </a:prstGeom>
          <a:noFill/>
          <a:ln w="9525">
            <a:noFill/>
            <a:miter lim="800000"/>
            <a:headEnd/>
            <a:tailEnd/>
          </a:ln>
        </p:spPr>
      </p:pic>
      <p:sp>
        <p:nvSpPr>
          <p:cNvPr id="5" name="Date Placeholder 4"/>
          <p:cNvSpPr>
            <a:spLocks noGrp="1"/>
          </p:cNvSpPr>
          <p:nvPr>
            <p:ph type="dt" sz="quarter" idx="10"/>
          </p:nvPr>
        </p:nvSpPr>
        <p:spPr/>
        <p:txBody>
          <a:bodyPr/>
          <a:lstStyle/>
          <a:p>
            <a:pPr>
              <a:defRPr/>
            </a:pPr>
            <a:fld id="{C9E3A8F6-6B39-4D3A-869D-284FC98A8D5C}" type="datetime1">
              <a:rPr lang="en-US" smtClean="0"/>
              <a:pPr>
                <a:defRPr/>
              </a:pPr>
              <a:t>3/17/2022</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770" decel="100000"/>
                                        <p:tgtEl>
                                          <p:spTgt spid="3075">
                                            <p:txEl>
                                              <p:pRg st="1" end="1"/>
                                            </p:txEl>
                                          </p:spTgt>
                                        </p:tgtEl>
                                      </p:cBhvr>
                                    </p:animEffect>
                                    <p:animScale>
                                      <p:cBhvr>
                                        <p:cTn id="8" dur="770" decel="100000"/>
                                        <p:tgtEl>
                                          <p:spTgt spid="3075">
                                            <p:txEl>
                                              <p:pRg st="1" end="1"/>
                                            </p:txEl>
                                          </p:spTgt>
                                        </p:tgtEl>
                                      </p:cBhvr>
                                      <p:from x="10000" y="10000"/>
                                      <p:to x="200000" y="450000"/>
                                    </p:animScale>
                                    <p:animScale>
                                      <p:cBhvr>
                                        <p:cTn id="9" dur="1230" accel="100000" fill="hold">
                                          <p:stCondLst>
                                            <p:cond delay="770"/>
                                          </p:stCondLst>
                                        </p:cTn>
                                        <p:tgtEl>
                                          <p:spTgt spid="3075">
                                            <p:txEl>
                                              <p:pRg st="1" end="1"/>
                                            </p:txEl>
                                          </p:spTgt>
                                        </p:tgtEl>
                                      </p:cBhvr>
                                      <p:from x="200000" y="450000"/>
                                      <p:to x="100000" y="100000"/>
                                    </p:animScale>
                                    <p:set>
                                      <p:cBhvr>
                                        <p:cTn id="10" dur="770" fill="hold"/>
                                        <p:tgtEl>
                                          <p:spTgt spid="3075">
                                            <p:txEl>
                                              <p:pRg st="1" end="1"/>
                                            </p:txEl>
                                          </p:spTgt>
                                        </p:tgtEl>
                                        <p:attrNameLst>
                                          <p:attrName>ppt_x</p:attrName>
                                        </p:attrNameLst>
                                      </p:cBhvr>
                                      <p:to>
                                        <p:strVal val="(0.5)"/>
                                      </p:to>
                                    </p:set>
                                    <p:anim from="(0.5)" to="(#ppt_x)" calcmode="lin" valueType="num">
                                      <p:cBhvr>
                                        <p:cTn id="11" dur="1230" accel="100000" fill="hold">
                                          <p:stCondLst>
                                            <p:cond delay="770"/>
                                          </p:stCondLst>
                                        </p:cTn>
                                        <p:tgtEl>
                                          <p:spTgt spid="3075">
                                            <p:txEl>
                                              <p:pRg st="1" end="1"/>
                                            </p:txEl>
                                          </p:spTgt>
                                        </p:tgtEl>
                                        <p:attrNameLst>
                                          <p:attrName>ppt_x</p:attrName>
                                        </p:attrNameLst>
                                      </p:cBhvr>
                                    </p:anim>
                                    <p:set>
                                      <p:cBhvr>
                                        <p:cTn id="12" dur="770" fill="hold"/>
                                        <p:tgtEl>
                                          <p:spTgt spid="3075">
                                            <p:txEl>
                                              <p:pRg st="1" end="1"/>
                                            </p:txEl>
                                          </p:spTgt>
                                        </p:tgtEl>
                                        <p:attrNameLst>
                                          <p:attrName>ppt_y</p:attrName>
                                        </p:attrNameLst>
                                      </p:cBhvr>
                                      <p:to>
                                        <p:strVal val="(#ppt_y+0.4)"/>
                                      </p:to>
                                    </p:set>
                                    <p:anim from="(#ppt_y+0.4)" to="(#ppt_y)" calcmode="lin" valueType="num">
                                      <p:cBhvr>
                                        <p:cTn id="13" dur="1230" accel="100000" fill="hold">
                                          <p:stCondLst>
                                            <p:cond delay="770"/>
                                          </p:stCondLst>
                                        </p:cTn>
                                        <p:tgtEl>
                                          <p:spTgt spid="3075">
                                            <p:txEl>
                                              <p:pRg st="1" end="1"/>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At the end of the class</a:t>
            </a:r>
            <a:endParaRPr lang="en-US" b="1" dirty="0">
              <a:solidFill>
                <a:schemeClr val="bg1"/>
              </a:solidFill>
            </a:endParaRPr>
          </a:p>
        </p:txBody>
      </p:sp>
      <p:sp>
        <p:nvSpPr>
          <p:cNvPr id="3" name="Content Placeholder 2"/>
          <p:cNvSpPr>
            <a:spLocks noGrp="1"/>
          </p:cNvSpPr>
          <p:nvPr>
            <p:ph idx="1"/>
          </p:nvPr>
        </p:nvSpPr>
        <p:spPr>
          <a:xfrm>
            <a:off x="1295400" y="1828800"/>
            <a:ext cx="7313613" cy="4724400"/>
          </a:xfrm>
          <a:solidFill>
            <a:srgbClr val="FFC000"/>
          </a:solidFill>
          <a:scene3d>
            <a:camera prst="orthographicFront"/>
            <a:lightRig rig="threePt" dir="t"/>
          </a:scene3d>
          <a:sp3d>
            <a:bevelT prst="angle"/>
          </a:sp3d>
        </p:spPr>
        <p:txBody>
          <a:bodyPr/>
          <a:lstStyle/>
          <a:p>
            <a:endParaRPr lang="en-US" b="1" dirty="0" smtClean="0"/>
          </a:p>
          <a:p>
            <a:r>
              <a:rPr lang="en-US" b="1" dirty="0" smtClean="0"/>
              <a:t>What  is ethics ?</a:t>
            </a:r>
          </a:p>
          <a:p>
            <a:endParaRPr lang="en-US" b="1" dirty="0" smtClean="0"/>
          </a:p>
          <a:p>
            <a:r>
              <a:rPr lang="en-US" b="1" dirty="0" smtClean="0"/>
              <a:t>Ethical principles . </a:t>
            </a:r>
          </a:p>
          <a:p>
            <a:endParaRPr lang="en-US" b="1" dirty="0" smtClean="0"/>
          </a:p>
          <a:p>
            <a:r>
              <a:rPr lang="en-US" b="1" dirty="0" smtClean="0"/>
              <a:t>Ethical rules prescribed by DCI .</a:t>
            </a:r>
          </a:p>
          <a:p>
            <a:endParaRPr lang="en-US" b="1" dirty="0" smtClean="0"/>
          </a:p>
          <a:p>
            <a:r>
              <a:rPr lang="en-US" b="1" dirty="0" smtClean="0"/>
              <a:t>Unethical practices .</a:t>
            </a:r>
            <a:endParaRPr lang="en-US" b="1" dirty="0"/>
          </a:p>
        </p:txBody>
      </p:sp>
      <p:sp>
        <p:nvSpPr>
          <p:cNvPr id="4" name="Date Placeholder 3"/>
          <p:cNvSpPr>
            <a:spLocks noGrp="1"/>
          </p:cNvSpPr>
          <p:nvPr>
            <p:ph type="dt" sz="half" idx="10"/>
          </p:nvPr>
        </p:nvSpPr>
        <p:spPr/>
        <p:txBody>
          <a:bodyPr/>
          <a:lstStyle/>
          <a:p>
            <a:pPr>
              <a:defRPr/>
            </a:pPr>
            <a:fld id="{94A4AEE4-E911-4B69-893C-42602A1BA533}"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b="1" dirty="0" smtClean="0">
                <a:solidFill>
                  <a:schemeClr val="bg1"/>
                </a:solidFill>
              </a:rPr>
              <a:t>Introduction</a:t>
            </a:r>
            <a:r>
              <a:rPr lang="en-US" b="1" dirty="0" smtClean="0"/>
              <a:t> </a:t>
            </a:r>
          </a:p>
        </p:txBody>
      </p:sp>
      <p:sp>
        <p:nvSpPr>
          <p:cNvPr id="4100" name="Rectangle 3"/>
          <p:cNvSpPr>
            <a:spLocks noGrp="1" noChangeArrowheads="1"/>
          </p:cNvSpPr>
          <p:nvPr>
            <p:ph type="body" idx="1"/>
          </p:nvPr>
        </p:nvSpPr>
        <p:spPr>
          <a:xfrm>
            <a:off x="1143000" y="1752600"/>
            <a:ext cx="7543800" cy="4953000"/>
          </a:xfrm>
        </p:spPr>
        <p:style>
          <a:lnRef idx="0">
            <a:schemeClr val="accent2"/>
          </a:lnRef>
          <a:fillRef idx="3">
            <a:schemeClr val="accent2"/>
          </a:fillRef>
          <a:effectRef idx="3">
            <a:schemeClr val="accent2"/>
          </a:effectRef>
          <a:fontRef idx="minor">
            <a:schemeClr val="lt1"/>
          </a:fontRef>
        </p:style>
        <p:txBody>
          <a:bodyPr/>
          <a:lstStyle/>
          <a:p>
            <a:r>
              <a:rPr lang="en-US" b="1" dirty="0" smtClean="0"/>
              <a:t>“Ethics” is derived from the Greek word ‘ethos’ meaning custom or character.</a:t>
            </a:r>
          </a:p>
          <a:p>
            <a:endParaRPr lang="en-US" b="1" dirty="0" smtClean="0"/>
          </a:p>
          <a:p>
            <a:r>
              <a:rPr lang="en-US" b="1" dirty="0" smtClean="0"/>
              <a:t>Ethics is the philosophy of human conduct, a way of stating and evaluating principles by which problems of behavior can be solved.</a:t>
            </a:r>
          </a:p>
          <a:p>
            <a:endParaRPr lang="en-US" b="1" dirty="0" smtClean="0"/>
          </a:p>
          <a:p>
            <a:r>
              <a:rPr lang="en-US" b="1" dirty="0" smtClean="0"/>
              <a:t>Its considered with ideals and values. </a:t>
            </a:r>
          </a:p>
        </p:txBody>
      </p:sp>
      <p:sp>
        <p:nvSpPr>
          <p:cNvPr id="5" name="Date Placeholder 4"/>
          <p:cNvSpPr>
            <a:spLocks noGrp="1"/>
          </p:cNvSpPr>
          <p:nvPr>
            <p:ph type="dt" sz="half" idx="10"/>
          </p:nvPr>
        </p:nvSpPr>
        <p:spPr/>
        <p:txBody>
          <a:bodyPr/>
          <a:lstStyle/>
          <a:p>
            <a:pPr>
              <a:defRPr/>
            </a:pPr>
            <a:fld id="{5046D0B9-C73E-479A-AF65-BD9D94C66452}" type="datetime1">
              <a:rPr lang="en-US" smtClean="0"/>
              <a:pPr>
                <a:defRPr/>
              </a:pPr>
              <a:t>3/17/2022</a:t>
            </a:fld>
            <a:endParaRPr lang="en-US"/>
          </a:p>
        </p:txBody>
      </p:sp>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a:gradFill>
        <a:effectLst/>
      </p:bgPr>
    </p:bg>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fld id="{DA573FDD-3CE5-46EE-88E6-116C8ECA6A92}" type="datetime1">
              <a:rPr lang="en-US" smtClean="0"/>
              <a:pPr/>
              <a:t>3/17/2022</a:t>
            </a:fld>
            <a:endParaRPr lang="en-US">
              <a:ea typeface="Tunga" pitchFamily="2"/>
            </a:endParaRPr>
          </a:p>
        </p:txBody>
      </p:sp>
      <p:sp>
        <p:nvSpPr>
          <p:cNvPr id="5124" name="Rectangle 2"/>
          <p:cNvSpPr>
            <a:spLocks noGrp="1" noChangeArrowheads="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b="1" dirty="0" smtClean="0">
                <a:solidFill>
                  <a:schemeClr val="tx1"/>
                </a:solidFill>
              </a:rPr>
              <a:t>What is Ethics?</a:t>
            </a:r>
          </a:p>
        </p:txBody>
      </p:sp>
      <p:sp>
        <p:nvSpPr>
          <p:cNvPr id="5125" name="Rectangle 3"/>
          <p:cNvSpPr>
            <a:spLocks noGrp="1" noChangeArrowheads="1"/>
          </p:cNvSpPr>
          <p:nvPr>
            <p:ph type="body" idx="1"/>
          </p:nvPr>
        </p:nvSpPr>
        <p:spPr>
          <a:xfrm>
            <a:off x="1295400" y="1828800"/>
            <a:ext cx="7313613" cy="4724400"/>
          </a:xfrm>
          <a:solidFill>
            <a:srgbClr val="FFFF00"/>
          </a:solidFill>
          <a:ln>
            <a:solidFill>
              <a:srgbClr val="FFFF00"/>
            </a:solidFill>
          </a:ln>
          <a:scene3d>
            <a:camera prst="orthographicFront"/>
            <a:lightRig rig="threePt" dir="t"/>
          </a:scene3d>
          <a:sp3d>
            <a:bevelT prst="angle"/>
          </a:sp3d>
        </p:spPr>
        <p:txBody>
          <a:bodyPr/>
          <a:lstStyle/>
          <a:p>
            <a:r>
              <a:rPr lang="en-US" b="1" dirty="0" smtClean="0"/>
              <a:t>It’s a branch of philosophy concerned with the study of those concepts that are used to evaluate human activities, in particular the concepts of goodness and obligation.</a:t>
            </a:r>
          </a:p>
          <a:p>
            <a:pPr>
              <a:buFont typeface="Wingdings" pitchFamily="2" charset="2"/>
              <a:buNone/>
            </a:pPr>
            <a:endParaRPr lang="en-US" b="1" dirty="0" smtClean="0"/>
          </a:p>
          <a:p>
            <a:r>
              <a:rPr lang="en-US" b="1" dirty="0" smtClean="0"/>
              <a:t>Dental ethics would mean moral duties and obligations of the dentist towards his patients, professional colleagues and to the society</a:t>
            </a:r>
            <a:r>
              <a:rPr lang="en-US" dirty="0" smtClean="0"/>
              <a:t>.</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dissolve">
                                      <p:cBhvr>
                                        <p:cTn id="7" dur="500"/>
                                        <p:tgtEl>
                                          <p:spTgt spid="5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125">
                                            <p:txEl>
                                              <p:pRg st="2" end="2"/>
                                            </p:txEl>
                                          </p:spTgt>
                                        </p:tgtEl>
                                        <p:attrNameLst>
                                          <p:attrName>style.visibility</p:attrName>
                                        </p:attrNameLst>
                                      </p:cBhvr>
                                      <p:to>
                                        <p:strVal val="visible"/>
                                      </p:to>
                                    </p:set>
                                    <p:anim to="" calcmode="lin" valueType="num">
                                      <p:cBhvr>
                                        <p:cTn id="12" dur="1" fill="hold"/>
                                        <p:tgtEl>
                                          <p:spTgt spid="512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oduct Overview (Standard)">
  <a:themeElements>
    <a:clrScheme name="Product Overview (Standard) 2">
      <a:dk1>
        <a:srgbClr val="000000"/>
      </a:dk1>
      <a:lt1>
        <a:srgbClr val="FFFFFF"/>
      </a:lt1>
      <a:dk2>
        <a:srgbClr val="003399"/>
      </a:dk2>
      <a:lt2>
        <a:srgbClr val="003366"/>
      </a:lt2>
      <a:accent1>
        <a:srgbClr val="6397CB"/>
      </a:accent1>
      <a:accent2>
        <a:srgbClr val="336699"/>
      </a:accent2>
      <a:accent3>
        <a:srgbClr val="FFFFFF"/>
      </a:accent3>
      <a:accent4>
        <a:srgbClr val="000000"/>
      </a:accent4>
      <a:accent5>
        <a:srgbClr val="B7C9E2"/>
      </a:accent5>
      <a:accent6>
        <a:srgbClr val="2D5C8A"/>
      </a:accent6>
      <a:hlink>
        <a:srgbClr val="8585E1"/>
      </a:hlink>
      <a:folHlink>
        <a:srgbClr val="867AA5"/>
      </a:folHlink>
    </a:clrScheme>
    <a:fontScheme name="Product Overview (Standard)">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duct Overview (Standard) 1">
        <a:dk1>
          <a:srgbClr val="000000"/>
        </a:dk1>
        <a:lt1>
          <a:srgbClr val="FFFFFF"/>
        </a:lt1>
        <a:dk2>
          <a:srgbClr val="301800"/>
        </a:dk2>
        <a:lt2>
          <a:srgbClr val="614020"/>
        </a:lt2>
        <a:accent1>
          <a:srgbClr val="B38961"/>
        </a:accent1>
        <a:accent2>
          <a:srgbClr val="996633"/>
        </a:accent2>
        <a:accent3>
          <a:srgbClr val="FFFFFF"/>
        </a:accent3>
        <a:accent4>
          <a:srgbClr val="000000"/>
        </a:accent4>
        <a:accent5>
          <a:srgbClr val="D6C4B7"/>
        </a:accent5>
        <a:accent6>
          <a:srgbClr val="8A5C2D"/>
        </a:accent6>
        <a:hlink>
          <a:srgbClr val="9D9C81"/>
        </a:hlink>
        <a:folHlink>
          <a:srgbClr val="B2B2B2"/>
        </a:folHlink>
      </a:clrScheme>
      <a:clrMap bg1="lt1" tx1="dk1" bg2="lt2" tx2="dk2" accent1="accent1" accent2="accent2" accent3="accent3" accent4="accent4" accent5="accent5" accent6="accent6" hlink="hlink" folHlink="folHlink"/>
    </a:extraClrScheme>
    <a:extraClrScheme>
      <a:clrScheme name="Product Overview (Standard) 2">
        <a:dk1>
          <a:srgbClr val="000000"/>
        </a:dk1>
        <a:lt1>
          <a:srgbClr val="FFFFFF"/>
        </a:lt1>
        <a:dk2>
          <a:srgbClr val="003399"/>
        </a:dk2>
        <a:lt2>
          <a:srgbClr val="003366"/>
        </a:lt2>
        <a:accent1>
          <a:srgbClr val="6397CB"/>
        </a:accent1>
        <a:accent2>
          <a:srgbClr val="336699"/>
        </a:accent2>
        <a:accent3>
          <a:srgbClr val="FFFFFF"/>
        </a:accent3>
        <a:accent4>
          <a:srgbClr val="000000"/>
        </a:accent4>
        <a:accent5>
          <a:srgbClr val="B7C9E2"/>
        </a:accent5>
        <a:accent6>
          <a:srgbClr val="2D5C8A"/>
        </a:accent6>
        <a:hlink>
          <a:srgbClr val="8585E1"/>
        </a:hlink>
        <a:folHlink>
          <a:srgbClr val="867AA5"/>
        </a:folHlink>
      </a:clrScheme>
      <a:clrMap bg1="lt1" tx1="dk1" bg2="lt2" tx2="dk2" accent1="accent1" accent2="accent2" accent3="accent3" accent4="accent4" accent5="accent5" accent6="accent6" hlink="hlink" folHlink="folHlink"/>
    </a:extraClrScheme>
    <a:extraClrScheme>
      <a:clrScheme name="Product Overview (Standard)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650</TotalTime>
  <Words>1335</Words>
  <Application>Microsoft Office PowerPoint</Application>
  <PresentationFormat>On-screen Show (4:3)</PresentationFormat>
  <Paragraphs>203</Paragraphs>
  <Slides>37</Slides>
  <Notes>3</Notes>
  <HiddenSlides>0</HiddenSlides>
  <MMClips>1</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Product Overview (Standard)</vt:lpstr>
      <vt:lpstr>PowerPoint Presentation</vt:lpstr>
      <vt:lpstr>   </vt:lpstr>
      <vt:lpstr>PowerPoint Presentation</vt:lpstr>
      <vt:lpstr>PowerPoint Presentation</vt:lpstr>
      <vt:lpstr>PowerPoint Presentation</vt:lpstr>
      <vt:lpstr>Oath of a Jewish physician</vt:lpstr>
      <vt:lpstr>At the end of the class</vt:lpstr>
      <vt:lpstr>Introduction </vt:lpstr>
      <vt:lpstr>What is Ethics?</vt:lpstr>
      <vt:lpstr>Definition of Ethics  </vt:lpstr>
      <vt:lpstr>The Indian Scenario </vt:lpstr>
      <vt:lpstr>PowerPoint Presentation</vt:lpstr>
      <vt:lpstr>Why Code of Dental Ethics ? </vt:lpstr>
      <vt:lpstr>Why Code of Dental Ethics ? </vt:lpstr>
      <vt:lpstr> Profession </vt:lpstr>
      <vt:lpstr>Dentistry as a Profession</vt:lpstr>
      <vt:lpstr>PowerPoint Presentation</vt:lpstr>
      <vt:lpstr>PowerPoint Presentation</vt:lpstr>
      <vt:lpstr>PowerPoint Presentation</vt:lpstr>
      <vt:lpstr>Duties of the Dentist to the Public: Police and Law courts</vt:lpstr>
      <vt:lpstr>Duties of the Dentist to the Public: Police and Law courts</vt:lpstr>
      <vt:lpstr>Duties of the Dentist to the Public: Police and Law courts</vt:lpstr>
      <vt:lpstr> Towards profession .</vt:lpstr>
      <vt:lpstr> Towards the society </vt:lpstr>
      <vt:lpstr>Duties of Dentist Towards One Another </vt:lpstr>
      <vt:lpstr>Duties of Dentist Towards One Another </vt:lpstr>
      <vt:lpstr>Duties of Dentist Towards One Another </vt:lpstr>
      <vt:lpstr>PowerPoint Presentation</vt:lpstr>
      <vt:lpstr> Unethical Practices by Dentists </vt:lpstr>
      <vt:lpstr> Unethical Practices by Dentists </vt:lpstr>
      <vt:lpstr> Unethical Practices by Dentists </vt:lpstr>
      <vt:lpstr>Unethical Practices by Dentists </vt:lpstr>
      <vt:lpstr>Unethical Practices by Dentists </vt:lpstr>
      <vt:lpstr>PowerPoint Presentation</vt:lpstr>
      <vt:lpstr>To summarize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ethcs</dc:title>
  <dc:subject>dental</dc:subject>
  <dc:creator>siva</dc:creator>
  <cp:lastModifiedBy>HP</cp:lastModifiedBy>
  <cp:revision>124</cp:revision>
  <cp:lastPrinted>1995-10-27T23:26:18Z</cp:lastPrinted>
  <dcterms:created xsi:type="dcterms:W3CDTF">2006-07-13T09:52:34Z</dcterms:created>
  <dcterms:modified xsi:type="dcterms:W3CDTF">2022-03-17T03:11:02Z</dcterms:modified>
</cp:coreProperties>
</file>